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4" r:id="rId3"/>
    <p:sldId id="282" r:id="rId4"/>
    <p:sldId id="28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FA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/>
    <p:restoredTop sz="94636"/>
  </p:normalViewPr>
  <p:slideViewPr>
    <p:cSldViewPr snapToGrid="0" snapToObjects="1">
      <p:cViewPr varScale="1">
        <p:scale>
          <a:sx n="113" d="100"/>
          <a:sy n="11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2164B-CBFB-E348-88D1-0987AF5E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89FB5F-94D8-444E-8B8E-4A3B69FB5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409A6-E9E5-F546-A11F-C9F6C18F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B6A733-2B25-C746-9375-19D58C8D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51917-85C5-D24B-8CD9-43C39E45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8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81394-6476-A64C-B840-69808EBB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66A870-C1BB-7748-A342-55C8A1C3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FFC4E-85C9-5D47-968C-69FB2D35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77FF7B-F2A2-CC4A-813C-0B7871A7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7033A-9B5A-F145-AA17-710563DB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D6AEF-F333-0A49-AB30-D188A8AA7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8AEC0A-310B-BB46-AD12-AC43A1FDB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677D98-69E5-2044-8D90-3BC0A3BB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59AFA-5F71-FA4C-A893-C6736144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E9491-7635-7749-BCCD-B565CFF5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D54BE-A8E0-BA4A-8898-F4D7986B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E209E-4F57-9E4F-8857-CF6BB619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614363-C0F3-424C-B7E5-8EA491EA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257A7-D10C-274D-980C-C439E58D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BF5678-A8B6-8140-BE89-CFF016CF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41D4B-2AE3-E447-A3AC-B427AE4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884E5-0C9D-AB45-9F57-847144EA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0EEF9-E3D4-7E46-8886-04991783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BC9FEC-6DF4-EE46-8013-ECD9B6A5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00DCAF-A8C5-1246-B1BD-FB9F645A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6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F5AD5-6B13-FF41-834E-9A43D7F7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1B1E6-E84E-404E-BD77-EBFB366DC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62DCF1-471A-1442-B267-59EA51707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B22E17-BF80-4640-85A4-7931549E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770EF-D34F-3445-86F0-CCDED936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D00175-8BDC-8148-8A18-D13A9212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35FFE-4200-F040-A108-97735596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B3B550-EFA9-CB40-922F-DC714B8E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C3B0A4-7EBB-E942-B865-6C8857A87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C272E6-9EA3-7A4C-8EEF-D5A0D283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64E2BC-A603-014C-B81A-76F51A1F5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699CD5-0B65-534B-A6EB-7F55D258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86BDE8-0BC5-FB42-98C4-55B899AE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CC4CF8-1DEA-504A-AC02-3EF4CAF7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1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53B25-50C5-D34D-A776-B6716552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A2C49B-828B-D549-9660-3ECD1521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F9C1F-9B21-C34C-A3C7-8D54E93B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50A045-5EF0-2A4E-91A9-B82140B0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5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E8CC13-751F-FC49-9A09-E7171D63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41602F-A670-D544-95EE-B4D0337A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28A917-1B94-3746-9F0A-B9122A5C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33626-D61B-6442-815C-27683C52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B941A-82FE-1C4F-8EBF-E0737503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049E82-E449-4F43-B596-F0B6AEE6F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B82500-5151-6B47-B522-9A60685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3EB01-C51B-394B-A2FA-FA310E22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89922-3C3D-3640-877B-3A682D8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3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512BB-EDF7-5B4B-9EC1-39FAE90F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22AB8C-BCEB-FA4B-BF91-62F57E38A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628BA4-BB25-C842-B63A-3C047ECA7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A31CB2-7983-814D-A749-99A844E1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6CA5C6-C7F3-7E48-B21F-5DE3F865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5DBD5F-0D9A-1C4B-AFDE-EEA2FE64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5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D28449-1F69-5146-93F9-56CB2B20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D2F08B-C63B-9F46-97C3-D8FF228B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967AE3-1E4F-EB45-81FC-3B46AB8F7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89C470-2B86-F845-94D1-B882E66FD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D87185-39D6-EC43-B2D6-576C2111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2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4fjHtYHdRlSemICxjjBu_IMG_8424.jpg">
            <a:extLst>
              <a:ext uri="{FF2B5EF4-FFF2-40B4-BE49-F238E27FC236}">
                <a16:creationId xmlns:a16="http://schemas.microsoft.com/office/drawing/2014/main" id="{248D149D-0FC8-E342-80A0-4B248632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59" y="2074334"/>
            <a:ext cx="12170684" cy="2709332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EF4715-F1CE-5149-A2B5-8374B9F0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04" y="2835726"/>
            <a:ext cx="2882381" cy="1352798"/>
          </a:xfrm>
          <a:prstGeom prst="rect">
            <a:avLst/>
          </a:prstGeom>
        </p:spPr>
      </p:pic>
      <p:sp>
        <p:nvSpPr>
          <p:cNvPr id="16" name="Shape 3">
            <a:extLst>
              <a:ext uri="{FF2B5EF4-FFF2-40B4-BE49-F238E27FC236}">
                <a16:creationId xmlns:a16="http://schemas.microsoft.com/office/drawing/2014/main" id="{1F27C35F-D888-874C-A9A8-E72A01247F1F}"/>
              </a:ext>
            </a:extLst>
          </p:cNvPr>
          <p:cNvSpPr/>
          <p:nvPr/>
        </p:nvSpPr>
        <p:spPr>
          <a:xfrm flipH="1" flipV="1">
            <a:off x="440401" y="1336252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Shape 4">
            <a:extLst>
              <a:ext uri="{FF2B5EF4-FFF2-40B4-BE49-F238E27FC236}">
                <a16:creationId xmlns:a16="http://schemas.microsoft.com/office/drawing/2014/main" id="{B9C75780-74B6-AF4A-AC4C-7AFE125DF602}"/>
              </a:ext>
            </a:extLst>
          </p:cNvPr>
          <p:cNvSpPr/>
          <p:nvPr/>
        </p:nvSpPr>
        <p:spPr>
          <a:xfrm flipH="1" flipV="1">
            <a:off x="439555" y="1254130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" name="Shape 193">
            <a:extLst>
              <a:ext uri="{FF2B5EF4-FFF2-40B4-BE49-F238E27FC236}">
                <a16:creationId xmlns:a16="http://schemas.microsoft.com/office/drawing/2014/main" id="{3126C381-4BF0-BF47-BBCA-1ADED57B355F}"/>
              </a:ext>
            </a:extLst>
          </p:cNvPr>
          <p:cNvSpPr/>
          <p:nvPr/>
        </p:nvSpPr>
        <p:spPr>
          <a:xfrm>
            <a:off x="419523" y="736668"/>
            <a:ext cx="713197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Prozesslenkung und Analyse seit 1983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6B3BA7C-4F4F-D34C-89D4-985721C64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3" y="5434596"/>
            <a:ext cx="4501244" cy="8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 dir="u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006D5365-003A-BE4B-981D-205B4D4A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7689819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8.0 - CAQ im neuen Look – auf neuem Level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586333"/>
            <a:ext cx="7023464" cy="2384145"/>
            <a:chOff x="1052227" y="2651625"/>
            <a:chExt cx="7023464" cy="2384145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2003967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Was ist neu?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3" y="3200054"/>
              <a:ext cx="6251598" cy="18357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verbesserte und neue Funktionalitäten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starke Performance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innovative grafische Analysetemplates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Integration von MS-Produkten und Power BI 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57231" y="2700157"/>
              <a:ext cx="556745" cy="48560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sz="2800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</a:t>
              </a:r>
              <a:endParaRPr lang="de-DE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pic>
        <p:nvPicPr>
          <p:cNvPr id="3" name="Grafik 2" descr="Ein Bild, das Gebäude, Uhr, sitzend, Computer enthält.&#10;&#10;Automatisch generierte Beschreibung">
            <a:extLst>
              <a:ext uri="{FF2B5EF4-FFF2-40B4-BE49-F238E27FC236}">
                <a16:creationId xmlns:a16="http://schemas.microsoft.com/office/drawing/2014/main" id="{CD0856E7-1449-F347-988B-F07A21F5D1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081"/>
          <a:stretch/>
        </p:blipFill>
        <p:spPr>
          <a:xfrm>
            <a:off x="1877133" y="4289454"/>
            <a:ext cx="4669971" cy="21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006D5365-003A-BE4B-981D-205B4D4A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590247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8.0 - Roadmap 2020 – 1. Quartal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891133"/>
            <a:ext cx="7023464" cy="3775562"/>
            <a:chOff x="1052227" y="2651625"/>
            <a:chExt cx="7023464" cy="3775562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4563963" cy="7933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Reklamationsmanagement </a:t>
              </a:r>
            </a:p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und Lieferantenbewertung 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3" y="3668142"/>
              <a:ext cx="6251598" cy="27590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Wareneingangsprüfung nach Prüfplänen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Cockpitfunktionen mit den wichtigen Kennzahlen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BI – Management mit Templates für Analyse und Auswertungen wie z.B. 8D-Report, 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Sunburst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 Chart, Score Card etc. 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52227" y="2684517"/>
              <a:ext cx="556745" cy="51638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🚚</a:t>
              </a:r>
              <a:endParaRPr lang="de-DE" sz="23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2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006D5365-003A-BE4B-981D-205B4D4A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5960178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8.0 - Roadmap 2020 – 2. Quartal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891133"/>
            <a:ext cx="7241300" cy="3341209"/>
            <a:chOff x="1052227" y="2651625"/>
            <a:chExt cx="7241300" cy="3341209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2557003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Weitere Module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2" y="3233789"/>
              <a:ext cx="6469435" cy="27590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SPC (Statistische Prozesssteuerung)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APQP (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Advanced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 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Product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 Quality 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Planning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)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FMEA (Fehlermöglichkeits- und Einflussanalyse)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Integration von MS Office, Business 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Intelligence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ERP – Integrationen wie SAP, </a:t>
              </a: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abas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, Microsoft Dynamics 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64937" y="2686631"/>
              <a:ext cx="556745" cy="54715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sz="3200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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6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Breitbild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FontAwesome</vt:lpstr>
      <vt:lpstr>Helvetica Light</vt:lpstr>
      <vt:lpstr>Montserrat</vt:lpstr>
      <vt:lpstr>Arial</vt:lpstr>
      <vt:lpstr>Calibri</vt:lpstr>
      <vt:lpstr>Calibri Light</vt:lpstr>
      <vt:lpstr>Segoe UI Symbol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Linke</dc:creator>
  <cp:lastModifiedBy>Mark Hausmann</cp:lastModifiedBy>
  <cp:revision>53</cp:revision>
  <cp:lastPrinted>2019-02-04T12:08:11Z</cp:lastPrinted>
  <dcterms:created xsi:type="dcterms:W3CDTF">2019-01-30T11:19:21Z</dcterms:created>
  <dcterms:modified xsi:type="dcterms:W3CDTF">2020-02-18T11:09:30Z</dcterms:modified>
</cp:coreProperties>
</file>