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4" r:id="rId4"/>
    <p:sldId id="267" r:id="rId5"/>
    <p:sldId id="269" r:id="rId6"/>
    <p:sldId id="265" r:id="rId7"/>
    <p:sldId id="261" r:id="rId8"/>
    <p:sldId id="260" r:id="rId9"/>
    <p:sldId id="266" r:id="rId10"/>
    <p:sldId id="268" r:id="rId11"/>
    <p:sldId id="263" r:id="rId12"/>
    <p:sldId id="27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D2FF0-0D11-45C7-9E16-FBE1BBD69946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2B79-045E-41B1-ADEA-092F5842BF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13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33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0D4EE-DCEC-4172-A511-E1CE14594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4A3051-D72F-4BA7-8499-D925713F7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0586B8-93CA-46E5-BBCF-E0497EAE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75EBC7-649B-48DE-90D3-5377384F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08A1A7-0A97-4E95-86A1-B38EE0A6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43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61302-6366-4A75-849C-3FA7F34A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974FD7-997E-4404-9D11-041A480EE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6A16CE-7BE7-4F20-A865-73417845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DFCA09-BC88-4614-8B47-544FAC0F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E9840B-30C5-4037-8E47-CB41BA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2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B9D5226-F1F9-4CD5-9371-08037369D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362896-433D-49DF-8F70-0B5CEC638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5A7D80-AC47-4368-AD9B-A95E0C75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213B5-0EB3-4DCF-999E-3E765D31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70A0E-3355-49F8-9927-F68B18F5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78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359F3-923C-443A-98B1-F258A9C7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E3B7D3-7595-4A09-ACF1-1C9D95E6E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D42AF-EDDC-4130-ADD0-8621B17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7D17B8-3CC1-4AC8-A755-39BC01E5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2F55B-8273-4FA4-B6C7-EFFFFDEF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92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01977-7B91-4864-BED1-E2E85F51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B40741-C044-4559-944E-521433F5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5E3C4-0B2C-4EF1-82D1-9AF0F530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08752D-F0A6-4004-822E-D5522530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B32E9C-EB49-4878-9381-DA7B0992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9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4C7A9-65FA-4124-8CB4-9FA9BE5F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BD51B3-818C-4115-9409-52C92E162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22B50E-8D45-41A1-8D3B-1EF56B90D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D39571-5427-4910-A065-3EE77C0A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B3289B-A2B3-493D-AF85-98FEDF30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A37132-1B5C-4904-8B41-F3DBE426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33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7E807-3B92-41BB-A357-7BE42B6C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7BE58E-1C89-49C3-AABE-9AEAAB35E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CBEC9F-3D56-4340-B25E-EA8EFDBA2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0228BA-7ABA-49B0-8800-8E94E90AF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9CDB7C-31EA-4195-8670-7BBCBFDC1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C65B5F-6F5C-4E02-B2E1-E3824993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96E538-A421-4A76-859C-646F6D40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F6D81A-989B-40D3-BAAB-101E67DA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74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68CC0-A0A0-4992-8CAC-E6AD9C5E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95A01-DA13-429F-87C7-59806840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B0B6F5-0248-4DE7-937E-DB6C4582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8E9A9F-D18B-4E99-BE4E-6B203F5F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54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9A6FA9-EF7D-49D3-8638-C6888C43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778848-E4FA-420F-A312-1B2DB33F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E466BE-853F-4912-BE74-458DE8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33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8B7DA-91CE-4F45-AADA-B95B8CE4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4FF40-DFCD-4C33-9F43-0994DBD3F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9E27C4-382E-482F-93A5-5837F290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6B993E-B831-48B7-8AFC-E27736A7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7BF681-CB46-407E-861E-361892D4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ADF937-A3B1-48FE-BB33-866DAB63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62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6EEA4-9FBF-41A2-8175-F5A09CE0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259831-DE9C-4BA9-A58E-5205270CD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C07158-4AC0-424A-AF03-AEE22B865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607CAE-7053-44F8-A61C-CE21A940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DABDC2-5F41-4C96-B82F-851095CA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CD2271-55B1-41E8-B04D-3C2BFC71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38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3AC6F6-19B9-4A10-9854-3D42BC5A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163829-52AF-4667-AEA1-E70DD1E7B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02CA2-C9D0-49CA-94C3-DF0BF40E7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D2CFD-FC6D-4878-822B-75B95E849DE4}" type="datetimeFigureOut">
              <a:rPr lang="de-DE" smtClean="0"/>
              <a:t>18.02.2020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245BDA-4CBF-4783-8A5F-A500C2C8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6D0C40-1EAC-4B2D-8BE9-D5C73199E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01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dap.de/knowledge-base" TargetMode="Externa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31AEC7-6759-4AB1-83FD-02373CD87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de-DE">
                <a:solidFill>
                  <a:schemeClr val="bg1"/>
                </a:solidFill>
              </a:rPr>
              <a:t>CAQ-System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D6AEE8-B8B9-4B7F-97CF-D0FC11417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>
                <a:solidFill>
                  <a:schemeClr val="bg1"/>
                </a:solidFill>
              </a:rPr>
              <a:t>Prozesslenkung und Analyse seit 1983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Gebäude, draußen, schwarz, sitzend enthält.&#10;&#10;Automatisch generierte Beschreibung">
            <a:extLst>
              <a:ext uri="{FF2B5EF4-FFF2-40B4-BE49-F238E27FC236}">
                <a16:creationId xmlns:a16="http://schemas.microsoft.com/office/drawing/2014/main" id="{85107557-2491-4FD7-BCAC-BD13A78F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1664885"/>
            <a:ext cx="4047843" cy="2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43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Office Integration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C118D7-7237-4CF8-AED9-A5A799443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3312" y="961812"/>
            <a:ext cx="661877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1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Geführte Workflows z.B. 8D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A915837-61E2-4504-B377-6702C95844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44678" y="1473899"/>
            <a:ext cx="6436548" cy="39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1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Extreme Nahaufnahme von Liniendiagram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33009"/>
            <a:ext cx="5268177" cy="1086237"/>
          </a:xfrm>
        </p:spPr>
        <p:txBody>
          <a:bodyPr rtlCol="0">
            <a:normAutofit/>
          </a:bodyPr>
          <a:lstStyle/>
          <a:p>
            <a:pPr algn="l"/>
            <a:r>
              <a:rPr lang="de-DE" sz="3600" dirty="0">
                <a:solidFill>
                  <a:srgbClr val="FFFFFF"/>
                </a:solidFill>
              </a:rPr>
              <a:t>PDAP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419246"/>
            <a:ext cx="5268177" cy="531866"/>
          </a:xfrm>
        </p:spPr>
        <p:txBody>
          <a:bodyPr rtlCol="0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de-DE" sz="1800" dirty="0">
                <a:solidFill>
                  <a:srgbClr val="FFFFFF"/>
                </a:solidFill>
              </a:rPr>
              <a:t>CAQ-System</a:t>
            </a:r>
          </a:p>
        </p:txBody>
      </p:sp>
      <p:pic>
        <p:nvPicPr>
          <p:cNvPr id="5" name="Grafik 4" descr="Ein Bild, das sitzend, schwarz, Gebäude, dunkel enthält.&#10;&#10;Automatisch generierte Beschreibung">
            <a:extLst>
              <a:ext uri="{FF2B5EF4-FFF2-40B4-BE49-F238E27FC236}">
                <a16:creationId xmlns:a16="http://schemas.microsoft.com/office/drawing/2014/main" id="{87955E32-9476-457E-8B52-FD662592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02" y="4333009"/>
            <a:ext cx="1783395" cy="17833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34AB45E-B43C-4DC2-8BDB-A04AB9F235A6}"/>
              </a:ext>
            </a:extLst>
          </p:cNvPr>
          <p:cNvSpPr/>
          <p:nvPr/>
        </p:nvSpPr>
        <p:spPr>
          <a:xfrm>
            <a:off x="9216715" y="5875751"/>
            <a:ext cx="1051963" cy="240653"/>
          </a:xfrm>
          <a:prstGeom prst="rect">
            <a:avLst/>
          </a:prstGeom>
          <a:solidFill>
            <a:srgbClr val="00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seit 1983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66B5BA-6D0B-4B28-B399-11277FF53ED9}"/>
              </a:ext>
            </a:extLst>
          </p:cNvPr>
          <p:cNvSpPr/>
          <p:nvPr/>
        </p:nvSpPr>
        <p:spPr>
          <a:xfrm>
            <a:off x="9886056" y="470757"/>
            <a:ext cx="33602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Q&amp;A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Steinmetzstr. 3</a:t>
            </a:r>
          </a:p>
          <a:p>
            <a:r>
              <a:rPr lang="de-DE" dirty="0">
                <a:solidFill>
                  <a:schemeClr val="bg1"/>
                </a:solidFill>
              </a:rPr>
              <a:t>D-23556 Lübeck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Tel.: 0451-87360-0</a:t>
            </a:r>
          </a:p>
          <a:p>
            <a:r>
              <a:rPr lang="de-DE" dirty="0">
                <a:solidFill>
                  <a:schemeClr val="bg1"/>
                </a:solidFill>
              </a:rPr>
              <a:t>www.pdap.de</a:t>
            </a:r>
          </a:p>
          <a:p>
            <a:r>
              <a:rPr lang="de-DE" dirty="0">
                <a:solidFill>
                  <a:schemeClr val="bg1"/>
                </a:solidFill>
              </a:rPr>
              <a:t>info@pdap.de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CCCF57-6790-437F-B331-EB5806534A79}"/>
              </a:ext>
            </a:extLst>
          </p:cNvPr>
          <p:cNvSpPr/>
          <p:nvPr/>
        </p:nvSpPr>
        <p:spPr>
          <a:xfrm>
            <a:off x="488273" y="470757"/>
            <a:ext cx="5464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Weiterführende Informationen, sowie Beschreibungen zur praktischen Umsetzung von Lösungen bei Kunden, finden Sie unter </a:t>
            </a:r>
            <a:r>
              <a:rPr lang="de-DE" dirty="0">
                <a:solidFill>
                  <a:schemeClr val="bg1"/>
                </a:solidFill>
                <a:hlinkClick r:id="rId5"/>
              </a:rPr>
              <a:t>https://www.pdap.de/knowledge-base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Wir sind natürlich auch immer gerne persönlich für Sie da.</a:t>
            </a:r>
          </a:p>
        </p:txBody>
      </p:sp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3CE3B01-D42B-4A7F-8461-B373D92C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85616" cy="2978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PDAP Vorteile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27D3AC5-E09E-4BE1-90A0-042A1FDF18D9}"/>
              </a:ext>
            </a:extLst>
          </p:cNvPr>
          <p:cNvSpPr/>
          <p:nvPr/>
        </p:nvSpPr>
        <p:spPr>
          <a:xfrm>
            <a:off x="6038850" y="704850"/>
            <a:ext cx="5314950" cy="525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Office Integration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Microsoft SQL Server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Single Sign 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BI Integration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Individuelle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Darstellungsstile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Kataloge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mit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integrierten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Kennzahlen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Start Cockpit </a:t>
            </a:r>
            <a:r>
              <a:rPr lang="en-US" sz="2100" dirty="0" err="1">
                <a:solidFill>
                  <a:schemeClr val="bg1"/>
                </a:solidFill>
              </a:rPr>
              <a:t>mit</a:t>
            </a:r>
            <a:r>
              <a:rPr lang="en-US" sz="2100" dirty="0">
                <a:solidFill>
                  <a:schemeClr val="bg1"/>
                </a:solidFill>
              </a:rPr>
              <a:t> KPI </a:t>
            </a:r>
            <a:r>
              <a:rPr lang="en-US" sz="2100" dirty="0" err="1">
                <a:solidFill>
                  <a:schemeClr val="bg1"/>
                </a:solidFill>
              </a:rPr>
              <a:t>Tafeln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Zentrales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Berichts</a:t>
            </a:r>
            <a:r>
              <a:rPr lang="en-US" sz="2100" dirty="0">
                <a:solidFill>
                  <a:schemeClr val="bg1"/>
                </a:solidFill>
              </a:rPr>
              <a:t>-Portal </a:t>
            </a:r>
            <a:r>
              <a:rPr lang="en-US" sz="2100" dirty="0" err="1">
                <a:solidFill>
                  <a:schemeClr val="bg1"/>
                </a:solidFill>
              </a:rPr>
              <a:t>im</a:t>
            </a:r>
            <a:r>
              <a:rPr lang="en-US" sz="2100" dirty="0">
                <a:solidFill>
                  <a:schemeClr val="bg1"/>
                </a:solidFill>
              </a:rPr>
              <a:t> Browser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Mehrsprachig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anpassbare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Programmtexte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Deutsch, </a:t>
            </a:r>
            <a:r>
              <a:rPr lang="en-US" sz="2100" dirty="0" err="1">
                <a:solidFill>
                  <a:schemeClr val="bg1"/>
                </a:solidFill>
              </a:rPr>
              <a:t>Englisch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Chinesisch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inklusive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Filterbare</a:t>
            </a:r>
            <a:r>
              <a:rPr lang="en-US" sz="2100" dirty="0">
                <a:solidFill>
                  <a:schemeClr val="bg1"/>
                </a:solidFill>
              </a:rPr>
              <a:t> Listen </a:t>
            </a:r>
            <a:r>
              <a:rPr lang="en-US" sz="2100" dirty="0" err="1">
                <a:solidFill>
                  <a:schemeClr val="bg1"/>
                </a:solidFill>
              </a:rPr>
              <a:t>bei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gespeicherter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Selektion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Geführte</a:t>
            </a:r>
            <a:r>
              <a:rPr lang="en-US" sz="2100" dirty="0">
                <a:solidFill>
                  <a:schemeClr val="bg1"/>
                </a:solidFill>
              </a:rPr>
              <a:t> Workflows</a:t>
            </a:r>
          </a:p>
        </p:txBody>
      </p:sp>
    </p:spTree>
    <p:extLst>
      <p:ext uri="{BB962C8B-B14F-4D97-AF65-F5344CB8AC3E}">
        <p14:creationId xmlns:p14="http://schemas.microsoft.com/office/powerpoint/2010/main" val="2979125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B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 Integration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B8D66E-1E62-486C-819C-734314DA18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1387654"/>
            <a:ext cx="7188199" cy="40793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B12C12B-E0BC-4057-9CC2-8CE7CA595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04" y="2037956"/>
            <a:ext cx="6457618" cy="38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2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spcAft>
                <a:spcPts val="600"/>
              </a:spcAft>
            </a:pPr>
            <a:r>
              <a:rPr lang="en-US" sz="3800"/>
              <a:t>Zentrales Berichts-Portal im Browser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2959DA-2F63-4447-94D3-C8F4DBF2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4506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Katalog KPIs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342E7F7C-AD22-4B9D-9407-AE31A329D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" y="2884804"/>
            <a:ext cx="11496821" cy="32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9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Start Cockpit mit KPI Tafeln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28BE3C27-E71E-4A3F-BF60-D869BE609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1567" y="2618364"/>
            <a:ext cx="5455917" cy="36145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75D08C69-DCAF-4D39-8D65-0842138DA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45073" y="3034378"/>
            <a:ext cx="5455917" cy="27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1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4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Single Sign 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EEFD94-95F2-4E96-B4EC-A232CCAA8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1091141"/>
            <a:ext cx="7188199" cy="46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2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2D158F9-4185-4F20-B472-5E7C7398F84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240" b="9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77200-296E-4031-AFF5-7486B84D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 err="1"/>
              <a:t>Mehrsprachig</a:t>
            </a:r>
            <a:r>
              <a:rPr lang="en-US" sz="3100" dirty="0"/>
              <a:t> </a:t>
            </a:r>
            <a:r>
              <a:rPr lang="en-US" sz="3100" dirty="0" err="1"/>
              <a:t>anpassbare</a:t>
            </a:r>
            <a:r>
              <a:rPr lang="en-US" sz="3100" dirty="0"/>
              <a:t> </a:t>
            </a:r>
            <a:r>
              <a:rPr lang="en-US" sz="3100" dirty="0" err="1"/>
              <a:t>Programmtexte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DD1E9C-9EF1-46B0-BF3F-437E84A38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Deutsch, </a:t>
            </a:r>
            <a:r>
              <a:rPr lang="en-US" sz="2000" dirty="0" err="1"/>
              <a:t>Englisch</a:t>
            </a:r>
            <a:r>
              <a:rPr lang="en-US" sz="2000" dirty="0"/>
              <a:t> </a:t>
            </a:r>
            <a:r>
              <a:rPr lang="en-US" sz="2000" dirty="0" err="1"/>
              <a:t>Chinesisch</a:t>
            </a:r>
            <a:r>
              <a:rPr lang="en-US" sz="2000" dirty="0"/>
              <a:t> </a:t>
            </a:r>
            <a:r>
              <a:rPr lang="en-US" sz="2000" dirty="0" err="1"/>
              <a:t>inklusive</a:t>
            </a:r>
            <a:endParaRPr lang="en-US" sz="2000" dirty="0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08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Individuelle Darstellungsstile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5A57C7-2D96-4EE4-9CCD-575AA17D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4387850"/>
            <a:ext cx="3173413" cy="181451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8184D8-925B-4923-9EEC-E62E71FE4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63" y="4387850"/>
            <a:ext cx="3214688" cy="18145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50DCF8-DD76-428B-A7F3-8D127834B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661988"/>
            <a:ext cx="6470650" cy="36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11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Breitbild</PresentationFormat>
  <Paragraphs>38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 Cen MT</vt:lpstr>
      <vt:lpstr>Office</vt:lpstr>
      <vt:lpstr>CAQ-System</vt:lpstr>
      <vt:lpstr>PDAP Vorteile</vt:lpstr>
      <vt:lpstr>BI Integration</vt:lpstr>
      <vt:lpstr>Zentrales Berichts-Portal im Browser</vt:lpstr>
      <vt:lpstr>Katalog KPIs</vt:lpstr>
      <vt:lpstr>Start Cockpit mit KPI Tafeln</vt:lpstr>
      <vt:lpstr>Single Sign On</vt:lpstr>
      <vt:lpstr>Mehrsprachig anpassbare Programmtexte </vt:lpstr>
      <vt:lpstr>Individuelle Darstellungsstile</vt:lpstr>
      <vt:lpstr>Office Integration</vt:lpstr>
      <vt:lpstr>Geführte Workflows z.B. 8D</vt:lpstr>
      <vt:lpstr>PDAP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CAQ-System</dc:title>
  <dc:creator>Mark Hausmann</dc:creator>
  <cp:lastModifiedBy>Mark Hausmann</cp:lastModifiedBy>
  <cp:revision>6</cp:revision>
  <dcterms:created xsi:type="dcterms:W3CDTF">2020-01-03T13:10:49Z</dcterms:created>
  <dcterms:modified xsi:type="dcterms:W3CDTF">2020-02-18T12:42:32Z</dcterms:modified>
</cp:coreProperties>
</file>