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4" r:id="rId3"/>
    <p:sldId id="276" r:id="rId4"/>
    <p:sldId id="278" r:id="rId5"/>
    <p:sldId id="284" r:id="rId6"/>
    <p:sldId id="280" r:id="rId7"/>
    <p:sldId id="281" r:id="rId8"/>
    <p:sldId id="266" r:id="rId9"/>
    <p:sldId id="267" r:id="rId10"/>
    <p:sldId id="268" r:id="rId11"/>
    <p:sldId id="269" r:id="rId12"/>
    <p:sldId id="270" r:id="rId13"/>
    <p:sldId id="271" r:id="rId14"/>
    <p:sldId id="277" r:id="rId15"/>
    <p:sldId id="282"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4" qsCatId="simple" csTypeId="urn:microsoft.com/office/officeart/2005/8/colors/accent1_2" csCatId="accent1" phldr="1"/>
      <dgm:spPr/>
      <dgm:t>
        <a:bodyPr/>
        <a:lstStyle/>
        <a:p>
          <a:endParaRPr lang="de-DE"/>
        </a:p>
      </dgm:t>
    </dgm:pt>
    <dgm:pt modelId="{B237E7AA-43AA-443C-9EF1-23ED5A0D6212}">
      <dgm:prSet phldrT="[Text]"/>
      <dgm:spPr/>
      <dgm:t>
        <a:bodyPr/>
        <a:lstStyle/>
        <a:p>
          <a:r>
            <a:rPr lang="de-DE" dirty="0">
              <a:latin typeface="Segoe UI" panose="020B0502040204020203" pitchFamily="34" charset="0"/>
              <a:cs typeface="Segoe UI" panose="020B0502040204020203" pitchFamily="34" charset="0"/>
            </a:rPr>
            <a:t>1</a:t>
          </a:r>
        </a:p>
      </dgm:t>
    </dgm:pt>
    <dgm:pt modelId="{C1DD79F7-8290-4F1F-ABED-4AD0C654747C}" type="parTrans" cxnId="{C8888254-1824-4853-8B24-E9549B5FACBC}">
      <dgm:prSet/>
      <dgm:spPr/>
      <dgm:t>
        <a:bodyPr/>
        <a:lstStyle/>
        <a:p>
          <a:endParaRPr lang="de-DE">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a:latin typeface="Segoe UI" panose="020B0502040204020203" pitchFamily="34" charset="0"/>
            <a:cs typeface="Segoe UI" panose="020B0502040204020203" pitchFamily="34" charset="0"/>
          </a:endParaRPr>
        </a:p>
      </dgm:t>
    </dgm:pt>
    <dgm:pt modelId="{BEAC637F-A7C7-467F-AAF0-236FD4B35298}">
      <dgm:prSet phldrT="[Text]"/>
      <dgm:spPr/>
      <dgm:t>
        <a:bodyPr/>
        <a:lstStyle/>
        <a:p>
          <a:r>
            <a:rPr lang="de-DE" dirty="0">
              <a:latin typeface="Segoe UI" panose="020B0502040204020203" pitchFamily="34" charset="0"/>
              <a:cs typeface="Segoe UI" panose="020B0502040204020203" pitchFamily="34" charset="0"/>
            </a:rPr>
            <a:t>Abteilung und </a:t>
          </a:r>
        </a:p>
      </dgm:t>
    </dgm:pt>
    <dgm:pt modelId="{60CEA8DA-276D-43B5-98D1-30C270E0BB16}" type="parTrans" cxnId="{D2C53D29-4172-4668-BCA6-E967412F9E67}">
      <dgm:prSet/>
      <dgm:spPr/>
      <dgm:t>
        <a:bodyPr/>
        <a:lstStyle/>
        <a:p>
          <a:endParaRPr lang="de-DE">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a:latin typeface="Segoe UI" panose="020B0502040204020203" pitchFamily="34" charset="0"/>
            <a:cs typeface="Segoe UI" panose="020B0502040204020203" pitchFamily="34" charset="0"/>
          </a:endParaRPr>
        </a:p>
      </dgm:t>
    </dgm:pt>
    <dgm:pt modelId="{402B8553-3BA9-4C60-925A-706FFCB0E26D}">
      <dgm:prSet phldrT="[Text]"/>
      <dgm:spPr/>
      <dgm:t>
        <a:bodyPr/>
        <a:lstStyle/>
        <a:p>
          <a:r>
            <a:rPr lang="de-DE" dirty="0">
              <a:latin typeface="Segoe UI" panose="020B0502040204020203" pitchFamily="34" charset="0"/>
              <a:cs typeface="Segoe UI" panose="020B0502040204020203" pitchFamily="34" charset="0"/>
            </a:rPr>
            <a:t>2</a:t>
          </a:r>
        </a:p>
      </dgm:t>
    </dgm:pt>
    <dgm:pt modelId="{974198AA-3C62-43C5-80D8-53CB7255890D}" type="parTrans" cxnId="{7D702DA2-9A19-48E8-9D57-FB5FDE25AF24}">
      <dgm:prSet/>
      <dgm:spPr/>
      <dgm:t>
        <a:bodyPr/>
        <a:lstStyle/>
        <a:p>
          <a:endParaRPr lang="de-DE">
            <a:latin typeface="Segoe UI" panose="020B0502040204020203" pitchFamily="34" charset="0"/>
            <a:cs typeface="Segoe UI" panose="020B0502040204020203" pitchFamily="34" charset="0"/>
          </a:endParaRPr>
        </a:p>
      </dgm:t>
    </dgm:pt>
    <dgm:pt modelId="{61D1BDD0-5146-4F8D-9179-10E3DE201E02}" type="sibTrans" cxnId="{7D702DA2-9A19-48E8-9D57-FB5FDE25AF24}">
      <dgm:prSet/>
      <dgm:spPr/>
      <dgm:t>
        <a:bodyPr/>
        <a:lstStyle/>
        <a:p>
          <a:endParaRPr lang="de-DE">
            <a:latin typeface="Segoe UI" panose="020B0502040204020203" pitchFamily="34" charset="0"/>
            <a:cs typeface="Segoe UI" panose="020B0502040204020203" pitchFamily="34" charset="0"/>
          </a:endParaRPr>
        </a:p>
      </dgm:t>
    </dgm:pt>
    <dgm:pt modelId="{12C99395-CB89-40AC-B023-DC8E7CA7FDF1}">
      <dgm:prSet phldrT="[Text]"/>
      <dgm:spPr/>
      <dgm:t>
        <a:bodyPr/>
        <a:lstStyle/>
        <a:p>
          <a:r>
            <a:rPr lang="de-DE" dirty="0">
              <a:latin typeface="Segoe UI" panose="020B0502040204020203" pitchFamily="34" charset="0"/>
              <a:cs typeface="Segoe UI" panose="020B0502040204020203" pitchFamily="34" charset="0"/>
            </a:rPr>
            <a:t>Gefährdungen ermitteln</a:t>
          </a:r>
        </a:p>
      </dgm:t>
    </dgm:pt>
    <dgm:pt modelId="{FB99F944-04DB-41A9-9D72-E286C4D360DF}" type="parTrans" cxnId="{F56BEEAA-29BB-4475-92BD-798BD7702D43}">
      <dgm:prSet/>
      <dgm:spPr/>
      <dgm:t>
        <a:bodyPr/>
        <a:lstStyle/>
        <a:p>
          <a:endParaRPr lang="de-DE">
            <a:latin typeface="Segoe UI" panose="020B0502040204020203" pitchFamily="34" charset="0"/>
            <a:cs typeface="Segoe UI" panose="020B0502040204020203" pitchFamily="34" charset="0"/>
          </a:endParaRPr>
        </a:p>
      </dgm:t>
    </dgm:pt>
    <dgm:pt modelId="{A15A3563-F037-4B86-AF4B-9E1F51BF8C80}" type="sibTrans" cxnId="{F56BEEAA-29BB-4475-92BD-798BD7702D43}">
      <dgm:prSet/>
      <dgm:spPr/>
      <dgm:t>
        <a:bodyPr/>
        <a:lstStyle/>
        <a:p>
          <a:endParaRPr lang="de-DE">
            <a:latin typeface="Segoe UI" panose="020B0502040204020203" pitchFamily="34" charset="0"/>
            <a:cs typeface="Segoe UI" panose="020B0502040204020203" pitchFamily="34" charset="0"/>
          </a:endParaRPr>
        </a:p>
      </dgm:t>
    </dgm:pt>
    <dgm:pt modelId="{5C030DBE-6E4E-43C2-87BC-7E07CED4B722}">
      <dgm:prSet phldrT="[Text]"/>
      <dgm:spPr/>
      <dgm:t>
        <a:bodyPr/>
        <a:lstStyle/>
        <a:p>
          <a:r>
            <a:rPr lang="de-DE" dirty="0">
              <a:latin typeface="Segoe UI" panose="020B0502040204020203" pitchFamily="34" charset="0"/>
              <a:cs typeface="Segoe UI" panose="020B0502040204020203" pitchFamily="34" charset="0"/>
            </a:rPr>
            <a:t>3</a:t>
          </a:r>
        </a:p>
      </dgm:t>
    </dgm:pt>
    <dgm:pt modelId="{EEDE98DC-93ED-4095-A1B0-8B3057DB91C7}" type="parTrans" cxnId="{97EA8388-AD42-4A24-A325-2CE989A506C7}">
      <dgm:prSet/>
      <dgm:spPr/>
      <dgm:t>
        <a:bodyPr/>
        <a:lstStyle/>
        <a:p>
          <a:endParaRPr lang="de-DE">
            <a:latin typeface="Segoe UI" panose="020B0502040204020203" pitchFamily="34" charset="0"/>
            <a:cs typeface="Segoe UI" panose="020B0502040204020203" pitchFamily="34" charset="0"/>
          </a:endParaRPr>
        </a:p>
      </dgm:t>
    </dgm:pt>
    <dgm:pt modelId="{371BAA35-BE7E-4A1B-A2A9-E84042C6B957}" type="sibTrans" cxnId="{97EA8388-AD42-4A24-A325-2CE989A506C7}">
      <dgm:prSet/>
      <dgm:spPr/>
      <dgm:t>
        <a:bodyPr/>
        <a:lstStyle/>
        <a:p>
          <a:endParaRPr lang="de-DE">
            <a:latin typeface="Segoe UI" panose="020B0502040204020203" pitchFamily="34" charset="0"/>
            <a:cs typeface="Segoe UI" panose="020B0502040204020203" pitchFamily="34" charset="0"/>
          </a:endParaRPr>
        </a:p>
      </dgm:t>
    </dgm:pt>
    <dgm:pt modelId="{59107B29-17C5-41FA-AD51-C323184B56EF}">
      <dgm:prSet phldrT="[Text]"/>
      <dgm:spPr/>
      <dgm:t>
        <a:bodyPr/>
        <a:lstStyle/>
        <a:p>
          <a:r>
            <a:rPr lang="de-DE" dirty="0">
              <a:latin typeface="Segoe UI" panose="020B0502040204020203" pitchFamily="34" charset="0"/>
              <a:cs typeface="Segoe UI" panose="020B0502040204020203" pitchFamily="34" charset="0"/>
            </a:rPr>
            <a:t>Gefährdungen und Handlungsbedarf</a:t>
          </a:r>
        </a:p>
      </dgm:t>
    </dgm:pt>
    <dgm:pt modelId="{5AAD4D7A-437E-487B-97FF-26CF5E2D0C1F}" type="parTrans" cxnId="{15F82BE0-3879-43DF-8192-E3BA4F592C72}">
      <dgm:prSet/>
      <dgm:spPr/>
      <dgm:t>
        <a:bodyPr/>
        <a:lstStyle/>
        <a:p>
          <a:endParaRPr lang="de-DE">
            <a:latin typeface="Segoe UI" panose="020B0502040204020203" pitchFamily="34" charset="0"/>
            <a:cs typeface="Segoe UI" panose="020B0502040204020203" pitchFamily="34" charset="0"/>
          </a:endParaRPr>
        </a:p>
      </dgm:t>
    </dgm:pt>
    <dgm:pt modelId="{A7874351-5906-4614-BA61-A5507115A383}" type="sibTrans" cxnId="{15F82BE0-3879-43DF-8192-E3BA4F592C72}">
      <dgm:prSet/>
      <dgm:spPr/>
      <dgm:t>
        <a:bodyPr/>
        <a:lstStyle/>
        <a:p>
          <a:endParaRPr lang="de-DE">
            <a:latin typeface="Segoe UI" panose="020B0502040204020203" pitchFamily="34" charset="0"/>
            <a:cs typeface="Segoe UI" panose="020B0502040204020203" pitchFamily="34" charset="0"/>
          </a:endParaRPr>
        </a:p>
      </dgm:t>
    </dgm:pt>
    <dgm:pt modelId="{E7A56FBC-89F3-4E0C-A499-26B1F6A6FC39}">
      <dgm:prSet phldrT="[Text]"/>
      <dgm:spPr/>
      <dgm:t>
        <a:bodyPr/>
        <a:lstStyle/>
        <a:p>
          <a:r>
            <a:rPr lang="de-DE" dirty="0">
              <a:latin typeface="Segoe UI" panose="020B0502040204020203" pitchFamily="34" charset="0"/>
              <a:cs typeface="Segoe UI" panose="020B0502040204020203" pitchFamily="34" charset="0"/>
            </a:rPr>
            <a:t>4</a:t>
          </a:r>
        </a:p>
      </dgm:t>
    </dgm:pt>
    <dgm:pt modelId="{A663603F-2423-4CF1-8F04-EC6E1F8FC724}" type="parTrans" cxnId="{BE621BC6-9190-40D7-955F-6944D148E3E2}">
      <dgm:prSet/>
      <dgm:spPr/>
      <dgm:t>
        <a:bodyPr/>
        <a:lstStyle/>
        <a:p>
          <a:endParaRPr lang="de-DE">
            <a:latin typeface="Segoe UI" panose="020B0502040204020203" pitchFamily="34" charset="0"/>
            <a:cs typeface="Segoe UI" panose="020B0502040204020203" pitchFamily="34" charset="0"/>
          </a:endParaRPr>
        </a:p>
      </dgm:t>
    </dgm:pt>
    <dgm:pt modelId="{D4218783-4E66-4E99-BA1E-ECBE3144A5C9}" type="sibTrans" cxnId="{BE621BC6-9190-40D7-955F-6944D148E3E2}">
      <dgm:prSet/>
      <dgm:spPr/>
      <dgm:t>
        <a:bodyPr/>
        <a:lstStyle/>
        <a:p>
          <a:endParaRPr lang="de-DE">
            <a:latin typeface="Segoe UI" panose="020B0502040204020203" pitchFamily="34" charset="0"/>
            <a:cs typeface="Segoe UI" panose="020B0502040204020203" pitchFamily="34" charset="0"/>
          </a:endParaRPr>
        </a:p>
      </dgm:t>
    </dgm:pt>
    <dgm:pt modelId="{7B129BF9-6E20-4793-B88C-688F1F3F0C42}">
      <dgm:prSet phldrT="[Text]"/>
      <dgm:spPr/>
      <dgm:t>
        <a:bodyPr/>
        <a:lstStyle/>
        <a:p>
          <a:r>
            <a:rPr lang="de-DE" dirty="0">
              <a:latin typeface="Segoe UI" panose="020B0502040204020203" pitchFamily="34" charset="0"/>
              <a:cs typeface="Segoe UI" panose="020B0502040204020203" pitchFamily="34" charset="0"/>
            </a:rPr>
            <a:t>Maßnahmen festlegen</a:t>
          </a:r>
        </a:p>
      </dgm:t>
    </dgm:pt>
    <dgm:pt modelId="{F38B03CD-EBC0-4BE6-AE9F-C0765BCDBAF7}" type="parTrans" cxnId="{384045FA-3C99-4249-9FDE-4231A821FD68}">
      <dgm:prSet/>
      <dgm:spPr/>
      <dgm:t>
        <a:bodyPr/>
        <a:lstStyle/>
        <a:p>
          <a:endParaRPr lang="de-DE">
            <a:latin typeface="Segoe UI" panose="020B0502040204020203" pitchFamily="34" charset="0"/>
            <a:cs typeface="Segoe UI" panose="020B0502040204020203" pitchFamily="34" charset="0"/>
          </a:endParaRPr>
        </a:p>
      </dgm:t>
    </dgm:pt>
    <dgm:pt modelId="{D426AA19-834C-4DDE-8E0A-31F9FDB055AE}" type="sibTrans" cxnId="{384045FA-3C99-4249-9FDE-4231A821FD68}">
      <dgm:prSet/>
      <dgm:spPr/>
      <dgm:t>
        <a:bodyPr/>
        <a:lstStyle/>
        <a:p>
          <a:endParaRPr lang="de-DE">
            <a:latin typeface="Segoe UI" panose="020B0502040204020203" pitchFamily="34" charset="0"/>
            <a:cs typeface="Segoe UI" panose="020B0502040204020203" pitchFamily="34" charset="0"/>
          </a:endParaRPr>
        </a:p>
      </dgm:t>
    </dgm:pt>
    <dgm:pt modelId="{67DB69AC-67AA-4102-B1DD-325FA81EF48E}">
      <dgm:prSet phldrT="[Text]"/>
      <dgm:spPr/>
      <dgm:t>
        <a:bodyPr/>
        <a:lstStyle/>
        <a:p>
          <a:r>
            <a:rPr lang="de-DE" dirty="0">
              <a:latin typeface="Segoe UI" panose="020B0502040204020203" pitchFamily="34" charset="0"/>
              <a:cs typeface="Segoe UI" panose="020B0502040204020203" pitchFamily="34" charset="0"/>
            </a:rPr>
            <a:t>6</a:t>
          </a:r>
        </a:p>
      </dgm:t>
    </dgm:pt>
    <dgm:pt modelId="{4B124288-AB7E-4304-B1F6-A228C8660475}" type="parTrans" cxnId="{46AA9665-CA5B-42BD-BBE7-365012376C90}">
      <dgm:prSet/>
      <dgm:spPr/>
      <dgm:t>
        <a:bodyPr/>
        <a:lstStyle/>
        <a:p>
          <a:endParaRPr lang="de-DE">
            <a:latin typeface="Segoe UI" panose="020B0502040204020203" pitchFamily="34" charset="0"/>
            <a:cs typeface="Segoe UI" panose="020B0502040204020203" pitchFamily="34" charset="0"/>
          </a:endParaRPr>
        </a:p>
      </dgm:t>
    </dgm:pt>
    <dgm:pt modelId="{40F7FB0D-1DC3-4731-9BF3-C72C702A7E77}" type="sibTrans" cxnId="{46AA9665-CA5B-42BD-BBE7-365012376C90}">
      <dgm:prSet/>
      <dgm:spPr/>
      <dgm:t>
        <a:bodyPr/>
        <a:lstStyle/>
        <a:p>
          <a:endParaRPr lang="de-DE">
            <a:latin typeface="Segoe UI" panose="020B0502040204020203" pitchFamily="34" charset="0"/>
            <a:cs typeface="Segoe UI" panose="020B0502040204020203" pitchFamily="34" charset="0"/>
          </a:endParaRPr>
        </a:p>
      </dgm:t>
    </dgm:pt>
    <dgm:pt modelId="{990769A7-1085-4F2F-A629-E2ABB0D5034B}">
      <dgm:prSet phldrT="[Text]"/>
      <dgm:spPr/>
      <dgm:t>
        <a:bodyPr/>
        <a:lstStyle/>
        <a:p>
          <a:r>
            <a:rPr lang="de-DE" dirty="0">
              <a:latin typeface="Segoe UI" panose="020B0502040204020203" pitchFamily="34" charset="0"/>
              <a:cs typeface="Segoe UI" panose="020B0502040204020203" pitchFamily="34" charset="0"/>
            </a:rPr>
            <a:t>Maßnahmen nachverfolgen</a:t>
          </a:r>
        </a:p>
      </dgm:t>
    </dgm:pt>
    <dgm:pt modelId="{764431D3-3026-4F10-8DE7-AC8F2713A9A8}" type="parTrans" cxnId="{98078EB8-3CC6-408C-BC38-9EC9B808596C}">
      <dgm:prSet/>
      <dgm:spPr/>
      <dgm:t>
        <a:bodyPr/>
        <a:lstStyle/>
        <a:p>
          <a:endParaRPr lang="de-DE">
            <a:latin typeface="Segoe UI" panose="020B0502040204020203" pitchFamily="34" charset="0"/>
            <a:cs typeface="Segoe UI" panose="020B0502040204020203" pitchFamily="34" charset="0"/>
          </a:endParaRPr>
        </a:p>
      </dgm:t>
    </dgm:pt>
    <dgm:pt modelId="{114C29D5-3D3D-4C54-AE81-20C5DF69120A}" type="sibTrans" cxnId="{98078EB8-3CC6-408C-BC38-9EC9B808596C}">
      <dgm:prSet/>
      <dgm:spPr/>
      <dgm:t>
        <a:bodyPr/>
        <a:lstStyle/>
        <a:p>
          <a:endParaRPr lang="de-DE">
            <a:latin typeface="Segoe UI" panose="020B0502040204020203" pitchFamily="34" charset="0"/>
            <a:cs typeface="Segoe UI" panose="020B0502040204020203" pitchFamily="34" charset="0"/>
          </a:endParaRPr>
        </a:p>
      </dgm:t>
    </dgm:pt>
    <dgm:pt modelId="{99A6C502-6187-4839-9DFD-960CD7345801}">
      <dgm:prSet phldrT="[Text]"/>
      <dgm:spPr/>
      <dgm:t>
        <a:bodyPr/>
        <a:lstStyle/>
        <a:p>
          <a:r>
            <a:rPr lang="de-DE" dirty="0">
              <a:latin typeface="Segoe UI" panose="020B0502040204020203" pitchFamily="34" charset="0"/>
              <a:cs typeface="Segoe UI" panose="020B0502040204020203" pitchFamily="34" charset="0"/>
            </a:rPr>
            <a:t>5</a:t>
          </a:r>
        </a:p>
      </dgm:t>
    </dgm:pt>
    <dgm:pt modelId="{56CCFA9F-D2BE-4455-9945-8C55C6974E07}" type="parTrans" cxnId="{BC6C6C7F-AAA6-4241-9BC6-59171C33090C}">
      <dgm:prSet/>
      <dgm:spPr/>
      <dgm:t>
        <a:bodyPr/>
        <a:lstStyle/>
        <a:p>
          <a:endParaRPr lang="de-DE">
            <a:latin typeface="Segoe UI" panose="020B0502040204020203" pitchFamily="34" charset="0"/>
            <a:cs typeface="Segoe UI" panose="020B0502040204020203" pitchFamily="34" charset="0"/>
          </a:endParaRPr>
        </a:p>
      </dgm:t>
    </dgm:pt>
    <dgm:pt modelId="{B5A60821-FC86-4E5D-BFC0-2390967E6E98}" type="sibTrans" cxnId="{BC6C6C7F-AAA6-4241-9BC6-59171C33090C}">
      <dgm:prSet/>
      <dgm:spPr/>
      <dgm:t>
        <a:bodyPr/>
        <a:lstStyle/>
        <a:p>
          <a:endParaRPr lang="de-DE">
            <a:latin typeface="Segoe UI" panose="020B0502040204020203" pitchFamily="34" charset="0"/>
            <a:cs typeface="Segoe UI" panose="020B0502040204020203" pitchFamily="34" charset="0"/>
          </a:endParaRPr>
        </a:p>
      </dgm:t>
    </dgm:pt>
    <dgm:pt modelId="{A960DC84-B541-447A-A3C5-04731A5F0DA3}">
      <dgm:prSet phldrT="[Text]"/>
      <dgm:spPr/>
      <dgm:t>
        <a:bodyPr/>
        <a:lstStyle/>
        <a:p>
          <a:r>
            <a:rPr lang="de-DE" dirty="0">
              <a:latin typeface="Segoe UI" panose="020B0502040204020203" pitchFamily="34" charset="0"/>
              <a:cs typeface="Segoe UI" panose="020B0502040204020203" pitchFamily="34" charset="0"/>
            </a:rPr>
            <a:t>Maßnahmen durchführen</a:t>
          </a:r>
        </a:p>
      </dgm:t>
    </dgm:pt>
    <dgm:pt modelId="{EACA1BAD-05AB-4E4F-885A-253390F494F0}" type="parTrans" cxnId="{0B4B8A4A-5F18-4792-AE41-F3D110FD0231}">
      <dgm:prSet/>
      <dgm:spPr/>
      <dgm:t>
        <a:bodyPr/>
        <a:lstStyle/>
        <a:p>
          <a:endParaRPr lang="de-DE">
            <a:latin typeface="Segoe UI" panose="020B0502040204020203" pitchFamily="34" charset="0"/>
            <a:cs typeface="Segoe UI" panose="020B0502040204020203" pitchFamily="34" charset="0"/>
          </a:endParaRPr>
        </a:p>
      </dgm:t>
    </dgm:pt>
    <dgm:pt modelId="{29863AAA-3781-4E8A-BB96-EF7D26857503}" type="sibTrans" cxnId="{0B4B8A4A-5F18-4792-AE41-F3D110FD0231}">
      <dgm:prSet/>
      <dgm:spPr/>
      <dgm:t>
        <a:bodyPr/>
        <a:lstStyle/>
        <a:p>
          <a:endParaRPr lang="de-DE">
            <a:latin typeface="Segoe UI" panose="020B0502040204020203" pitchFamily="34" charset="0"/>
            <a:cs typeface="Segoe UI" panose="020B0502040204020203" pitchFamily="34" charset="0"/>
          </a:endParaRPr>
        </a:p>
      </dgm:t>
    </dgm:pt>
    <dgm:pt modelId="{E50BE2A2-1D61-48D9-99F2-4A9A946E68F8}">
      <dgm:prSet phldrT="[Text]"/>
      <dgm:spPr/>
      <dgm:t>
        <a:bodyPr/>
        <a:lstStyle/>
        <a:p>
          <a:r>
            <a:rPr lang="de-DE" dirty="0">
              <a:latin typeface="Segoe UI" panose="020B0502040204020203" pitchFamily="34" charset="0"/>
              <a:cs typeface="Segoe UI" panose="020B0502040204020203" pitchFamily="34" charset="0"/>
            </a:rPr>
            <a:t>7</a:t>
          </a:r>
        </a:p>
      </dgm:t>
    </dgm:pt>
    <dgm:pt modelId="{22218F62-43AF-4E36-9756-EAD605CF6800}" type="parTrans" cxnId="{0D30FD0F-6372-44E7-954B-A838BEDEAFAB}">
      <dgm:prSet/>
      <dgm:spPr/>
      <dgm:t>
        <a:bodyPr/>
        <a:lstStyle/>
        <a:p>
          <a:endParaRPr lang="de-DE">
            <a:latin typeface="Segoe UI" panose="020B0502040204020203" pitchFamily="34" charset="0"/>
            <a:cs typeface="Segoe UI" panose="020B0502040204020203" pitchFamily="34" charset="0"/>
          </a:endParaRPr>
        </a:p>
      </dgm:t>
    </dgm:pt>
    <dgm:pt modelId="{8B0D6646-E88D-410C-AA14-C7F0DA2C8A12}" type="sibTrans" cxnId="{0D30FD0F-6372-44E7-954B-A838BEDEAFAB}">
      <dgm:prSet/>
      <dgm:spPr/>
      <dgm:t>
        <a:bodyPr/>
        <a:lstStyle/>
        <a:p>
          <a:endParaRPr lang="de-DE">
            <a:latin typeface="Segoe UI" panose="020B0502040204020203" pitchFamily="34" charset="0"/>
            <a:cs typeface="Segoe UI" panose="020B0502040204020203" pitchFamily="34" charset="0"/>
          </a:endParaRPr>
        </a:p>
      </dgm:t>
    </dgm:pt>
    <dgm:pt modelId="{57AB9082-DC32-4DE9-B225-97D429CBCA0D}">
      <dgm:prSet phldrT="[Text]"/>
      <dgm:spPr/>
      <dgm:t>
        <a:bodyPr/>
        <a:lstStyle/>
        <a:p>
          <a:r>
            <a:rPr lang="de-DE" dirty="0">
              <a:latin typeface="Segoe UI" panose="020B0502040204020203" pitchFamily="34" charset="0"/>
              <a:cs typeface="Segoe UI" panose="020B0502040204020203" pitchFamily="34" charset="0"/>
            </a:rPr>
            <a:t>Gefährdungsbeurteilung fortschreiben</a:t>
          </a:r>
        </a:p>
      </dgm:t>
    </dgm:pt>
    <dgm:pt modelId="{49AC9764-7FAA-4D65-8DDD-605EE5CA6205}" type="parTrans" cxnId="{6243D898-2405-4858-99C7-6181D146B75E}">
      <dgm:prSet/>
      <dgm:spPr/>
      <dgm:t>
        <a:bodyPr/>
        <a:lstStyle/>
        <a:p>
          <a:endParaRPr lang="de-DE">
            <a:latin typeface="Segoe UI" panose="020B0502040204020203" pitchFamily="34" charset="0"/>
            <a:cs typeface="Segoe UI" panose="020B0502040204020203" pitchFamily="34" charset="0"/>
          </a:endParaRPr>
        </a:p>
      </dgm:t>
    </dgm:pt>
    <dgm:pt modelId="{AE736924-620C-4838-918C-260C99B2BAF1}" type="sibTrans" cxnId="{6243D898-2405-4858-99C7-6181D146B75E}">
      <dgm:prSet/>
      <dgm:spPr/>
      <dgm:t>
        <a:bodyPr/>
        <a:lstStyle/>
        <a:p>
          <a:endParaRPr lang="de-DE">
            <a:latin typeface="Segoe UI" panose="020B0502040204020203" pitchFamily="34" charset="0"/>
            <a:cs typeface="Segoe UI" panose="020B0502040204020203" pitchFamily="34" charset="0"/>
          </a:endParaRPr>
        </a:p>
      </dgm:t>
    </dgm:pt>
    <dgm:pt modelId="{47F9C03B-BAA9-4CF9-8D34-8364512BDA40}">
      <dgm:prSet phldrT="[Text]"/>
      <dgm:spPr/>
      <dgm:t>
        <a:bodyPr/>
        <a:lstStyle/>
        <a:p>
          <a:r>
            <a:rPr lang="de-DE" dirty="0">
              <a:latin typeface="Segoe UI" panose="020B0502040204020203" pitchFamily="34" charset="0"/>
              <a:cs typeface="Segoe UI" panose="020B0502040204020203" pitchFamily="34" charset="0"/>
            </a:rPr>
            <a:t>Regelmäßige Aktualisierung der Dokumentation</a:t>
          </a:r>
        </a:p>
      </dgm:t>
    </dgm:pt>
    <dgm:pt modelId="{8043DE0D-3553-4B6A-9D0E-9CF18DD92B5A}" type="parTrans" cxnId="{F2D3EC95-9BEB-4283-BDAA-8B0AED35ECF6}">
      <dgm:prSet/>
      <dgm:spPr/>
      <dgm:t>
        <a:bodyPr/>
        <a:lstStyle/>
        <a:p>
          <a:endParaRPr lang="de-DE">
            <a:latin typeface="Segoe UI" panose="020B0502040204020203" pitchFamily="34" charset="0"/>
            <a:cs typeface="Segoe UI" panose="020B0502040204020203" pitchFamily="34" charset="0"/>
          </a:endParaRPr>
        </a:p>
      </dgm:t>
    </dgm:pt>
    <dgm:pt modelId="{DA780390-B269-49B4-B70B-A9E8206102FE}" type="sibTrans" cxnId="{F2D3EC95-9BEB-4283-BDAA-8B0AED35ECF6}">
      <dgm:prSet/>
      <dgm:spPr/>
      <dgm:t>
        <a:bodyPr/>
        <a:lstStyle/>
        <a:p>
          <a:endParaRPr lang="de-DE">
            <a:latin typeface="Segoe UI" panose="020B0502040204020203" pitchFamily="34" charset="0"/>
            <a:cs typeface="Segoe UI" panose="020B0502040204020203" pitchFamily="34" charset="0"/>
          </a:endParaRPr>
        </a:p>
      </dgm:t>
    </dgm:pt>
    <dgm:pt modelId="{616FF1EE-69AA-4C47-AC30-637A972D57AE}">
      <dgm:prSet phldrT="[Text]"/>
      <dgm:spPr/>
      <dgm:t>
        <a:bodyPr/>
        <a:lstStyle/>
        <a:p>
          <a:r>
            <a:rPr lang="de-DE" dirty="0">
              <a:latin typeface="Segoe UI" panose="020B0502040204020203" pitchFamily="34" charset="0"/>
              <a:cs typeface="Segoe UI" panose="020B0502040204020203" pitchFamily="34" charset="0"/>
            </a:rPr>
            <a:t>Wirksamkeit prüfen</a:t>
          </a:r>
        </a:p>
      </dgm:t>
    </dgm:pt>
    <dgm:pt modelId="{C6D2E090-C546-414A-9A70-3C2207FC55C8}" type="sibTrans" cxnId="{FF6D3026-5C1C-4A7C-8175-BB9E8F7355CA}">
      <dgm:prSet/>
      <dgm:spPr/>
      <dgm:t>
        <a:bodyPr/>
        <a:lstStyle/>
        <a:p>
          <a:endParaRPr lang="de-DE">
            <a:latin typeface="Segoe UI" panose="020B0502040204020203" pitchFamily="34" charset="0"/>
            <a:cs typeface="Segoe UI" panose="020B0502040204020203" pitchFamily="34" charset="0"/>
          </a:endParaRPr>
        </a:p>
      </dgm:t>
    </dgm:pt>
    <dgm:pt modelId="{34C2CB09-7E37-4114-94A4-D0A4F800A78F}" type="parTrans" cxnId="{FF6D3026-5C1C-4A7C-8175-BB9E8F7355CA}">
      <dgm:prSet/>
      <dgm:spPr/>
      <dgm:t>
        <a:bodyPr/>
        <a:lstStyle/>
        <a:p>
          <a:endParaRPr lang="de-DE">
            <a:latin typeface="Segoe UI" panose="020B0502040204020203" pitchFamily="34" charset="0"/>
            <a:cs typeface="Segoe UI" panose="020B0502040204020203" pitchFamily="34" charset="0"/>
          </a:endParaRPr>
        </a:p>
      </dgm:t>
    </dgm:pt>
    <dgm:pt modelId="{2299CA80-206D-4C1B-9C0C-E47223B62DCA}">
      <dgm:prSet phldrT="[Text]"/>
      <dgm:spPr/>
      <dgm:t>
        <a:bodyPr/>
        <a:lstStyle/>
        <a:p>
          <a:r>
            <a:rPr lang="de-DE" dirty="0">
              <a:latin typeface="Segoe UI" panose="020B0502040204020203" pitchFamily="34" charset="0"/>
              <a:cs typeface="Segoe UI" panose="020B0502040204020203" pitchFamily="34" charset="0"/>
            </a:rPr>
            <a:t>Bearbeitung und Dokumentation</a:t>
          </a:r>
        </a:p>
      </dgm:t>
    </dgm:pt>
    <dgm:pt modelId="{2A4005D9-1822-4580-A159-281EEEAA6476}" type="sibTrans" cxnId="{45ED4DC1-F8EE-4204-BA68-52A1BA9F0523}">
      <dgm:prSet/>
      <dgm:spPr/>
      <dgm:t>
        <a:bodyPr/>
        <a:lstStyle/>
        <a:p>
          <a:endParaRPr lang="de-DE">
            <a:latin typeface="Segoe UI" panose="020B0502040204020203" pitchFamily="34" charset="0"/>
            <a:cs typeface="Segoe UI" panose="020B0502040204020203" pitchFamily="34" charset="0"/>
          </a:endParaRPr>
        </a:p>
      </dgm:t>
    </dgm:pt>
    <dgm:pt modelId="{A5D181C7-9992-4AFE-A34D-A0B0F494E796}" type="parTrans" cxnId="{45ED4DC1-F8EE-4204-BA68-52A1BA9F0523}">
      <dgm:prSet/>
      <dgm:spPr/>
      <dgm:t>
        <a:bodyPr/>
        <a:lstStyle/>
        <a:p>
          <a:endParaRPr lang="de-DE">
            <a:latin typeface="Segoe UI" panose="020B0502040204020203" pitchFamily="34" charset="0"/>
            <a:cs typeface="Segoe UI" panose="020B0502040204020203" pitchFamily="34" charset="0"/>
          </a:endParaRPr>
        </a:p>
      </dgm:t>
    </dgm:pt>
    <dgm:pt modelId="{0FE55732-6E70-48C2-ABB6-74FF8AC53034}">
      <dgm:prSet phldrT="[Text]"/>
      <dgm:spPr/>
      <dgm:t>
        <a:bodyPr/>
        <a:lstStyle/>
        <a:p>
          <a:r>
            <a:rPr lang="de-DE" dirty="0">
              <a:latin typeface="Segoe UI" panose="020B0502040204020203" pitchFamily="34" charset="0"/>
              <a:cs typeface="Segoe UI" panose="020B0502040204020203" pitchFamily="34" charset="0"/>
            </a:rPr>
            <a:t>Termine und Verantwortungen</a:t>
          </a:r>
        </a:p>
      </dgm:t>
    </dgm:pt>
    <dgm:pt modelId="{37144AE6-3E5D-4775-A767-904890665BB0}" type="sibTrans" cxnId="{1EF23A9D-C392-44CF-AF35-B46ED4D43980}">
      <dgm:prSet/>
      <dgm:spPr/>
      <dgm:t>
        <a:bodyPr/>
        <a:lstStyle/>
        <a:p>
          <a:endParaRPr lang="de-DE">
            <a:latin typeface="Segoe UI" panose="020B0502040204020203" pitchFamily="34" charset="0"/>
            <a:cs typeface="Segoe UI" panose="020B0502040204020203" pitchFamily="34" charset="0"/>
          </a:endParaRPr>
        </a:p>
      </dgm:t>
    </dgm:pt>
    <dgm:pt modelId="{E3BFEF1B-3A61-4C73-A8F1-A2627C1B74AC}" type="parTrans" cxnId="{1EF23A9D-C392-44CF-AF35-B46ED4D43980}">
      <dgm:prSet/>
      <dgm:spPr/>
      <dgm:t>
        <a:bodyPr/>
        <a:lstStyle/>
        <a:p>
          <a:endParaRPr lang="de-DE">
            <a:latin typeface="Segoe UI" panose="020B0502040204020203" pitchFamily="34" charset="0"/>
            <a:cs typeface="Segoe UI" panose="020B0502040204020203" pitchFamily="34" charset="0"/>
          </a:endParaRPr>
        </a:p>
      </dgm:t>
    </dgm:pt>
    <dgm:pt modelId="{B7DCA536-0F6E-4B8C-BA83-C96551424C70}">
      <dgm:prSet phldrT="[Text]"/>
      <dgm:spPr/>
      <dgm:t>
        <a:bodyPr/>
        <a:lstStyle/>
        <a:p>
          <a:r>
            <a:rPr lang="de-DE" dirty="0">
              <a:latin typeface="Segoe UI" panose="020B0502040204020203" pitchFamily="34" charset="0"/>
              <a:cs typeface="Segoe UI" panose="020B0502040204020203" pitchFamily="34" charset="0"/>
            </a:rPr>
            <a:t>Risiko einstufen</a:t>
          </a:r>
        </a:p>
      </dgm:t>
    </dgm:pt>
    <dgm:pt modelId="{515F65D8-8750-4291-9F6C-4FDEE62BC058}" type="sibTrans" cxnId="{27C0E48B-DE83-432A-A8D3-A2773722A266}">
      <dgm:prSet/>
      <dgm:spPr/>
      <dgm:t>
        <a:bodyPr/>
        <a:lstStyle/>
        <a:p>
          <a:endParaRPr lang="de-DE">
            <a:latin typeface="Segoe UI" panose="020B0502040204020203" pitchFamily="34" charset="0"/>
            <a:cs typeface="Segoe UI" panose="020B0502040204020203" pitchFamily="34" charset="0"/>
          </a:endParaRPr>
        </a:p>
      </dgm:t>
    </dgm:pt>
    <dgm:pt modelId="{3E3C3470-0A10-43D9-B897-6001FE634C49}" type="parTrans" cxnId="{27C0E48B-DE83-432A-A8D3-A2773722A266}">
      <dgm:prSet/>
      <dgm:spPr/>
      <dgm:t>
        <a:bodyPr/>
        <a:lstStyle/>
        <a:p>
          <a:endParaRPr lang="de-DE">
            <a:latin typeface="Segoe UI" panose="020B0502040204020203" pitchFamily="34" charset="0"/>
            <a:cs typeface="Segoe UI" panose="020B0502040204020203" pitchFamily="34" charset="0"/>
          </a:endParaRPr>
        </a:p>
      </dgm:t>
    </dgm:pt>
    <dgm:pt modelId="{049F58C0-0CDF-4ACB-BA5F-40F555A07F4D}">
      <dgm:prSet phldrT="[Text]"/>
      <dgm:spPr/>
      <dgm:t>
        <a:bodyPr/>
        <a:lstStyle/>
        <a:p>
          <a:r>
            <a:rPr lang="de-DE" dirty="0">
              <a:latin typeface="Segoe UI" panose="020B0502040204020203" pitchFamily="34" charset="0"/>
              <a:cs typeface="Segoe UI" panose="020B0502040204020203" pitchFamily="34" charset="0"/>
            </a:rPr>
            <a:t>Informationen hinterlegen</a:t>
          </a:r>
        </a:p>
      </dgm:t>
    </dgm:pt>
    <dgm:pt modelId="{233157D6-3DB0-450A-9158-83925D4F4858}" type="sibTrans" cxnId="{2696CA64-54B8-4D11-BF62-30B0633F30E0}">
      <dgm:prSet/>
      <dgm:spPr/>
      <dgm:t>
        <a:bodyPr/>
        <a:lstStyle/>
        <a:p>
          <a:endParaRPr lang="de-DE">
            <a:latin typeface="Segoe UI" panose="020B0502040204020203" pitchFamily="34" charset="0"/>
            <a:cs typeface="Segoe UI" panose="020B0502040204020203" pitchFamily="34" charset="0"/>
          </a:endParaRPr>
        </a:p>
      </dgm:t>
    </dgm:pt>
    <dgm:pt modelId="{969DCB19-815A-4FB2-A7C0-D1BB49F17475}" type="parTrans" cxnId="{2696CA64-54B8-4D11-BF62-30B0633F30E0}">
      <dgm:prSet/>
      <dgm:spPr/>
      <dgm:t>
        <a:bodyPr/>
        <a:lstStyle/>
        <a:p>
          <a:endParaRPr lang="de-DE">
            <a:latin typeface="Segoe UI" panose="020B0502040204020203" pitchFamily="34" charset="0"/>
            <a:cs typeface="Segoe UI" panose="020B0502040204020203" pitchFamily="34" charset="0"/>
          </a:endParaRPr>
        </a:p>
      </dgm:t>
    </dgm:pt>
    <dgm:pt modelId="{84B1B66F-72B9-46C5-992F-9EE85485F943}">
      <dgm:prSet phldrT="[Text]"/>
      <dgm:spPr/>
      <dgm:t>
        <a:bodyPr/>
        <a:lstStyle/>
        <a:p>
          <a:r>
            <a:rPr lang="de-DE" dirty="0">
              <a:latin typeface="Segoe UI" panose="020B0502040204020203" pitchFamily="34" charset="0"/>
              <a:cs typeface="Segoe UI" panose="020B0502040204020203" pitchFamily="34" charset="0"/>
            </a:rPr>
            <a:t>Verantwortung</a:t>
          </a:r>
        </a:p>
      </dgm:t>
    </dgm:pt>
    <dgm:pt modelId="{EC29D206-A4EC-4BD7-9884-D3E3FDF9AB44}" type="sibTrans" cxnId="{21A7DEAB-0653-4C08-9E8A-46E4200B5A33}">
      <dgm:prSet/>
      <dgm:spPr/>
      <dgm:t>
        <a:bodyPr/>
        <a:lstStyle/>
        <a:p>
          <a:endParaRPr lang="de-DE">
            <a:latin typeface="Segoe UI" panose="020B0502040204020203" pitchFamily="34" charset="0"/>
            <a:cs typeface="Segoe UI" panose="020B0502040204020203" pitchFamily="34" charset="0"/>
          </a:endParaRPr>
        </a:p>
      </dgm:t>
    </dgm:pt>
    <dgm:pt modelId="{3295B2AF-7D80-46D2-8F75-18283FA55E01}" type="parTrans" cxnId="{21A7DEAB-0653-4C08-9E8A-46E4200B5A33}">
      <dgm:prSet/>
      <dgm:spPr/>
      <dgm:t>
        <a:bodyPr/>
        <a:lstStyle/>
        <a:p>
          <a:endParaRPr lang="de-DE">
            <a:latin typeface="Segoe UI" panose="020B0502040204020203" pitchFamily="34" charset="0"/>
            <a:cs typeface="Segoe UI" panose="020B0502040204020203" pitchFamily="34" charset="0"/>
          </a:endParaRPr>
        </a:p>
      </dgm:t>
    </dgm:pt>
    <dgm:pt modelId="{37B872AD-02C5-4A72-B710-A8EA4EDAA6A9}" type="pres">
      <dgm:prSet presAssocID="{46060DD6-1B49-4519-B71F-C350275A0D2D}" presName="Name0" presStyleCnt="0">
        <dgm:presLayoutVars>
          <dgm:dir/>
          <dgm:animLvl val="lvl"/>
          <dgm:resizeHandles val="exact"/>
        </dgm:presLayoutVars>
      </dgm:prSet>
      <dgm:spPr/>
    </dgm:pt>
    <dgm:pt modelId="{336D582C-F7CC-4257-99DC-8773F293FEAE}" type="pres">
      <dgm:prSet presAssocID="{E50BE2A2-1D61-48D9-99F2-4A9A946E68F8}" presName="boxAndChildren" presStyleCnt="0"/>
      <dgm:spPr/>
    </dgm:pt>
    <dgm:pt modelId="{417EAFC5-1896-41E8-A828-7AC9E363D7DF}" type="pres">
      <dgm:prSet presAssocID="{E50BE2A2-1D61-48D9-99F2-4A9A946E68F8}" presName="parentTextBox" presStyleLbl="alignNode1" presStyleIdx="0" presStyleCnt="7"/>
      <dgm:spPr/>
    </dgm:pt>
    <dgm:pt modelId="{506E7C9B-B2A8-408F-B981-9214AE3F4941}" type="pres">
      <dgm:prSet presAssocID="{E50BE2A2-1D61-48D9-99F2-4A9A946E68F8}" presName="descendantBox" presStyleLbl="bgAccFollowNode1" presStyleIdx="0" presStyleCnt="7"/>
      <dgm:spPr/>
    </dgm:pt>
    <dgm:pt modelId="{5F816889-0CB6-49D0-96BE-C277C5D73245}" type="pres">
      <dgm:prSet presAssocID="{40F7FB0D-1DC3-4731-9BF3-C72C702A7E77}" presName="sp" presStyleCnt="0"/>
      <dgm:spPr/>
    </dgm:pt>
    <dgm:pt modelId="{DCF92A6E-BD07-46A4-A49D-5DCEB88BB9D8}" type="pres">
      <dgm:prSet presAssocID="{67DB69AC-67AA-4102-B1DD-325FA81EF48E}" presName="arrowAndChildren" presStyleCnt="0"/>
      <dgm:spPr/>
    </dgm:pt>
    <dgm:pt modelId="{55403740-28BA-4C9B-8271-CD622FAC89A4}" type="pres">
      <dgm:prSet presAssocID="{67DB69AC-67AA-4102-B1DD-325FA81EF48E}" presName="parentTextArrow" presStyleLbl="node1" presStyleIdx="0" presStyleCnt="0"/>
      <dgm:spPr/>
    </dgm:pt>
    <dgm:pt modelId="{1A5841CC-A54D-4BEB-B707-711B24DF3629}" type="pres">
      <dgm:prSet presAssocID="{67DB69AC-67AA-4102-B1DD-325FA81EF48E}" presName="arrow" presStyleLbl="alignNode1" presStyleIdx="1" presStyleCnt="7"/>
      <dgm:spPr/>
    </dgm:pt>
    <dgm:pt modelId="{BBFDEDFE-7B1A-4389-BF31-5FC9AF15F304}" type="pres">
      <dgm:prSet presAssocID="{67DB69AC-67AA-4102-B1DD-325FA81EF48E}" presName="descendantArrow" presStyleLbl="bgAccFollowNode1" presStyleIdx="1" presStyleCnt="7"/>
      <dgm:spPr/>
    </dgm:pt>
    <dgm:pt modelId="{93D07C4B-C026-4866-B672-DBCE999ACB77}" type="pres">
      <dgm:prSet presAssocID="{B5A60821-FC86-4E5D-BFC0-2390967E6E98}" presName="sp" presStyleCnt="0"/>
      <dgm:spPr/>
    </dgm:pt>
    <dgm:pt modelId="{1CE82E54-AF2C-4B05-8A91-0C334F3CB1EA}" type="pres">
      <dgm:prSet presAssocID="{99A6C502-6187-4839-9DFD-960CD7345801}" presName="arrowAndChildren" presStyleCnt="0"/>
      <dgm:spPr/>
    </dgm:pt>
    <dgm:pt modelId="{4D54A87E-6949-45B7-97ED-EF5774D093E7}" type="pres">
      <dgm:prSet presAssocID="{99A6C502-6187-4839-9DFD-960CD7345801}" presName="parentTextArrow" presStyleLbl="node1" presStyleIdx="0" presStyleCnt="0"/>
      <dgm:spPr/>
    </dgm:pt>
    <dgm:pt modelId="{A9321771-3C8D-4FD7-B9BA-A9FA2AF73F2E}" type="pres">
      <dgm:prSet presAssocID="{99A6C502-6187-4839-9DFD-960CD7345801}" presName="arrow" presStyleLbl="alignNode1" presStyleIdx="2" presStyleCnt="7"/>
      <dgm:spPr/>
    </dgm:pt>
    <dgm:pt modelId="{7FCF596F-7C95-485F-800A-C00A8F187830}" type="pres">
      <dgm:prSet presAssocID="{99A6C502-6187-4839-9DFD-960CD7345801}" presName="descendantArrow" presStyleLbl="bgAccFollowNode1" presStyleIdx="2" presStyleCnt="7"/>
      <dgm:spPr/>
    </dgm:pt>
    <dgm:pt modelId="{F89572A6-06EE-4B5F-ABF6-DFF14790B35B}" type="pres">
      <dgm:prSet presAssocID="{D4218783-4E66-4E99-BA1E-ECBE3144A5C9}" presName="sp" presStyleCnt="0"/>
      <dgm:spPr/>
    </dgm:pt>
    <dgm:pt modelId="{968202BC-E5FC-463A-B4FF-95D46D7ED4EF}" type="pres">
      <dgm:prSet presAssocID="{E7A56FBC-89F3-4E0C-A499-26B1F6A6FC39}" presName="arrowAndChildren" presStyleCnt="0"/>
      <dgm:spPr/>
    </dgm:pt>
    <dgm:pt modelId="{76220B48-3459-41B3-AAF6-427AEAD58D25}" type="pres">
      <dgm:prSet presAssocID="{E7A56FBC-89F3-4E0C-A499-26B1F6A6FC39}" presName="parentTextArrow" presStyleLbl="node1" presStyleIdx="0" presStyleCnt="0"/>
      <dgm:spPr/>
    </dgm:pt>
    <dgm:pt modelId="{D34B2D85-1F09-48AD-912C-E0ED37D77ECC}" type="pres">
      <dgm:prSet presAssocID="{E7A56FBC-89F3-4E0C-A499-26B1F6A6FC39}" presName="arrow" presStyleLbl="alignNode1" presStyleIdx="3" presStyleCnt="7"/>
      <dgm:spPr/>
    </dgm:pt>
    <dgm:pt modelId="{4744B9D4-22DC-4C4A-9D4D-DD6A9C67E1F0}" type="pres">
      <dgm:prSet presAssocID="{E7A56FBC-89F3-4E0C-A499-26B1F6A6FC39}" presName="descendantArrow" presStyleLbl="bgAccFollowNode1" presStyleIdx="3" presStyleCnt="7"/>
      <dgm:spPr/>
    </dgm:pt>
    <dgm:pt modelId="{5A0655E8-E5FF-49A2-B114-E30F01EA14E2}" type="pres">
      <dgm:prSet presAssocID="{371BAA35-BE7E-4A1B-A2A9-E84042C6B957}" presName="sp" presStyleCnt="0"/>
      <dgm:spPr/>
    </dgm:pt>
    <dgm:pt modelId="{9DE4EBD9-7B09-496C-A5C6-50385D0CFF0E}" type="pres">
      <dgm:prSet presAssocID="{5C030DBE-6E4E-43C2-87BC-7E07CED4B722}" presName="arrowAndChildren" presStyleCnt="0"/>
      <dgm:spPr/>
    </dgm:pt>
    <dgm:pt modelId="{174A0F01-C59B-4E7F-BB8F-1D7DDD3AAC26}" type="pres">
      <dgm:prSet presAssocID="{5C030DBE-6E4E-43C2-87BC-7E07CED4B722}" presName="parentTextArrow" presStyleLbl="node1" presStyleIdx="0" presStyleCnt="0"/>
      <dgm:spPr/>
    </dgm:pt>
    <dgm:pt modelId="{8C13EB19-7990-41E1-A9DC-B8E707653B97}" type="pres">
      <dgm:prSet presAssocID="{5C030DBE-6E4E-43C2-87BC-7E07CED4B722}" presName="arrow" presStyleLbl="alignNode1" presStyleIdx="4" presStyleCnt="7"/>
      <dgm:spPr/>
    </dgm:pt>
    <dgm:pt modelId="{62F25792-C1AD-41B3-B2B1-C842306DA15C}" type="pres">
      <dgm:prSet presAssocID="{5C030DBE-6E4E-43C2-87BC-7E07CED4B722}" presName="descendantArrow" presStyleLbl="bgAccFollowNode1" presStyleIdx="4" presStyleCnt="7"/>
      <dgm:spPr/>
    </dgm:pt>
    <dgm:pt modelId="{862ED8FE-56EB-42CF-9EC4-3DABBF0ECE4A}" type="pres">
      <dgm:prSet presAssocID="{61D1BDD0-5146-4F8D-9179-10E3DE201E02}" presName="sp" presStyleCnt="0"/>
      <dgm:spPr/>
    </dgm:pt>
    <dgm:pt modelId="{8DA069E9-4E86-44C5-A51F-959A12223E8A}" type="pres">
      <dgm:prSet presAssocID="{402B8553-3BA9-4C60-925A-706FFCB0E26D}" presName="arrowAndChildren" presStyleCnt="0"/>
      <dgm:spPr/>
    </dgm:pt>
    <dgm:pt modelId="{7A5A7AA5-5703-420F-A498-0321BB5D3FB8}" type="pres">
      <dgm:prSet presAssocID="{402B8553-3BA9-4C60-925A-706FFCB0E26D}" presName="parentTextArrow" presStyleLbl="node1" presStyleIdx="0" presStyleCnt="0"/>
      <dgm:spPr/>
    </dgm:pt>
    <dgm:pt modelId="{62C4386A-486E-4127-9D80-D62D2046C110}" type="pres">
      <dgm:prSet presAssocID="{402B8553-3BA9-4C60-925A-706FFCB0E26D}" presName="arrow" presStyleLbl="alignNode1" presStyleIdx="5" presStyleCnt="7"/>
      <dgm:spPr/>
    </dgm:pt>
    <dgm:pt modelId="{EBB6D24A-22ED-4D76-8C06-2D82DEAB1C56}" type="pres">
      <dgm:prSet presAssocID="{402B8553-3BA9-4C60-925A-706FFCB0E26D}" presName="descendantArrow" presStyleLbl="bgAccFollowNode1" presStyleIdx="5" presStyleCnt="7"/>
      <dgm:spPr/>
    </dgm:pt>
    <dgm:pt modelId="{D28E04C7-9A6C-420C-97E6-FAD6F66606CD}" type="pres">
      <dgm:prSet presAssocID="{85E177FA-54E3-43B9-8CDF-1EE57050C48B}" presName="sp" presStyleCnt="0"/>
      <dgm:spPr/>
    </dgm:pt>
    <dgm:pt modelId="{121E2E3C-2E80-4DA2-8DB7-AC7577366DF0}" type="pres">
      <dgm:prSet presAssocID="{B237E7AA-43AA-443C-9EF1-23ED5A0D6212}" presName="arrowAndChildren" presStyleCnt="0"/>
      <dgm:spPr/>
    </dgm:pt>
    <dgm:pt modelId="{F7BD3A0A-A6B2-4ED0-B804-0209C9B2631E}" type="pres">
      <dgm:prSet presAssocID="{B237E7AA-43AA-443C-9EF1-23ED5A0D6212}" presName="parentTextArrow" presStyleLbl="node1" presStyleIdx="0" presStyleCnt="0"/>
      <dgm:spPr/>
    </dgm:pt>
    <dgm:pt modelId="{63582744-F8A9-4ACF-B416-404B315A18A1}" type="pres">
      <dgm:prSet presAssocID="{B237E7AA-43AA-443C-9EF1-23ED5A0D6212}" presName="arrow" presStyleLbl="alignNode1" presStyleIdx="6" presStyleCnt="7"/>
      <dgm:spPr/>
    </dgm:pt>
    <dgm:pt modelId="{20D3544F-A139-48F4-8BDF-DFABDDA56DF1}" type="pres">
      <dgm:prSet presAssocID="{B237E7AA-43AA-443C-9EF1-23ED5A0D6212}" presName="descendantArrow" presStyleLbl="bgAccFollowNode1" presStyleIdx="6" presStyleCnt="7"/>
      <dgm:spPr/>
    </dgm:pt>
  </dgm:ptLst>
  <dgm:cxnLst>
    <dgm:cxn modelId="{0D30FD0F-6372-44E7-954B-A838BEDEAFAB}" srcId="{46060DD6-1B49-4519-B71F-C350275A0D2D}" destId="{E50BE2A2-1D61-48D9-99F2-4A9A946E68F8}" srcOrd="6" destOrd="0" parTransId="{22218F62-43AF-4E36-9756-EAD605CF6800}" sibTransId="{8B0D6646-E88D-410C-AA14-C7F0DA2C8A12}"/>
    <dgm:cxn modelId="{A0D5C51B-DF37-46E2-8DA0-B0AEC494A51D}" type="presOf" srcId="{5C030DBE-6E4E-43C2-87BC-7E07CED4B722}" destId="{174A0F01-C59B-4E7F-BB8F-1D7DDD3AAC26}" srcOrd="0" destOrd="0" presId="urn:microsoft.com/office/officeart/2016/7/layout/VerticalDownArrowProcess"/>
    <dgm:cxn modelId="{E523B023-16B6-4F00-8764-8463FBD9F932}" type="presOf" srcId="{67DB69AC-67AA-4102-B1DD-325FA81EF48E}" destId="{1A5841CC-A54D-4BEB-B707-711B24DF3629}" srcOrd="1" destOrd="0" presId="urn:microsoft.com/office/officeart/2016/7/layout/VerticalDownArrowProcess"/>
    <dgm:cxn modelId="{FF6D3026-5C1C-4A7C-8175-BB9E8F7355CA}" srcId="{67DB69AC-67AA-4102-B1DD-325FA81EF48E}" destId="{616FF1EE-69AA-4C47-AC30-637A972D57AE}" srcOrd="1" destOrd="0" parTransId="{34C2CB09-7E37-4114-94A4-D0A4F800A78F}" sibTransId="{C6D2E090-C546-414A-9A70-3C2207FC55C8}"/>
    <dgm:cxn modelId="{089A9127-BE48-481D-B622-2A458A8B46B8}" type="presOf" srcId="{A960DC84-B541-447A-A3C5-04731A5F0DA3}" destId="{7FCF596F-7C95-485F-800A-C00A8F187830}" srcOrd="0" destOrd="0" presId="urn:microsoft.com/office/officeart/2016/7/layout/VerticalDownArrowProcess"/>
    <dgm:cxn modelId="{5AE2FD27-93B9-4842-B7CB-985054C9514D}" type="presOf" srcId="{B237E7AA-43AA-443C-9EF1-23ED5A0D6212}" destId="{63582744-F8A9-4ACF-B416-404B315A18A1}" srcOrd="1"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4103703F-96F1-4A57-9B1C-A4D134DC8E9A}" type="presOf" srcId="{5C030DBE-6E4E-43C2-87BC-7E07CED4B722}" destId="{8C13EB19-7990-41E1-A9DC-B8E707653B97}" srcOrd="1" destOrd="0" presId="urn:microsoft.com/office/officeart/2016/7/layout/VerticalDownArrowProcess"/>
    <dgm:cxn modelId="{6C3F865C-63A2-41C9-9CCB-887C2ECE583F}" type="presOf" srcId="{59107B29-17C5-41FA-AD51-C323184B56EF}" destId="{62F25792-C1AD-41B3-B2B1-C842306DA15C}" srcOrd="0" destOrd="0" presId="urn:microsoft.com/office/officeart/2016/7/layout/VerticalDownArrowProcess"/>
    <dgm:cxn modelId="{6DA18E5F-7245-4576-BF27-E00B4616F8F9}" type="presOf" srcId="{E50BE2A2-1D61-48D9-99F2-4A9A946E68F8}" destId="{417EAFC5-1896-41E8-A828-7AC9E363D7DF}" srcOrd="0" destOrd="0" presId="urn:microsoft.com/office/officeart/2016/7/layout/VerticalDownArrowProcess"/>
    <dgm:cxn modelId="{2696CA64-54B8-4D11-BF62-30B0633F30E0}" srcId="{402B8553-3BA9-4C60-925A-706FFCB0E26D}" destId="{049F58C0-0CDF-4ACB-BA5F-40F555A07F4D}" srcOrd="1" destOrd="0" parTransId="{969DCB19-815A-4FB2-A7C0-D1BB49F17475}" sibTransId="{233157D6-3DB0-450A-9158-83925D4F4858}"/>
    <dgm:cxn modelId="{46AA9665-CA5B-42BD-BBE7-365012376C90}" srcId="{46060DD6-1B49-4519-B71F-C350275A0D2D}" destId="{67DB69AC-67AA-4102-B1DD-325FA81EF48E}" srcOrd="5" destOrd="0" parTransId="{4B124288-AB7E-4304-B1F6-A228C8660475}" sibTransId="{40F7FB0D-1DC3-4731-9BF3-C72C702A7E77}"/>
    <dgm:cxn modelId="{0B4B8A4A-5F18-4792-AE41-F3D110FD0231}" srcId="{99A6C502-6187-4839-9DFD-960CD7345801}" destId="{A960DC84-B541-447A-A3C5-04731A5F0DA3}" srcOrd="0" destOrd="0" parTransId="{EACA1BAD-05AB-4E4F-885A-253390F494F0}" sibTransId="{29863AAA-3781-4E8A-BB96-EF7D26857503}"/>
    <dgm:cxn modelId="{74822970-D33B-45CB-B7D6-9681845C2155}" type="presOf" srcId="{99A6C502-6187-4839-9DFD-960CD7345801}" destId="{4D54A87E-6949-45B7-97ED-EF5774D093E7}" srcOrd="0" destOrd="0" presId="urn:microsoft.com/office/officeart/2016/7/layout/VerticalDownArrowProcess"/>
    <dgm:cxn modelId="{0F040474-A9EB-4356-AD47-AE46D6CBED1B}" type="presOf" srcId="{12C99395-CB89-40AC-B023-DC8E7CA7FDF1}" destId="{EBB6D24A-22ED-4D76-8C06-2D82DEAB1C56}" srcOrd="0" destOrd="0" presId="urn:microsoft.com/office/officeart/2016/7/layout/VerticalDownArrowProcess"/>
    <dgm:cxn modelId="{C8888254-1824-4853-8B24-E9549B5FACBC}" srcId="{46060DD6-1B49-4519-B71F-C350275A0D2D}" destId="{B237E7AA-43AA-443C-9EF1-23ED5A0D6212}" srcOrd="0" destOrd="0" parTransId="{C1DD79F7-8290-4F1F-ABED-4AD0C654747C}" sibTransId="{85E177FA-54E3-43B9-8CDF-1EE57050C48B}"/>
    <dgm:cxn modelId="{EA2A2976-CF41-41D4-8AF8-8B0762AC671B}" type="presOf" srcId="{049F58C0-0CDF-4ACB-BA5F-40F555A07F4D}" destId="{EBB6D24A-22ED-4D76-8C06-2D82DEAB1C56}" srcOrd="0" destOrd="1" presId="urn:microsoft.com/office/officeart/2016/7/layout/VerticalDownArrowProcess"/>
    <dgm:cxn modelId="{5CC2B979-8CA5-4CEC-BED5-F10B3DD4F375}" type="presOf" srcId="{990769A7-1085-4F2F-A629-E2ABB0D5034B}" destId="{BBFDEDFE-7B1A-4389-BF31-5FC9AF15F304}" srcOrd="0" destOrd="0" presId="urn:microsoft.com/office/officeart/2016/7/layout/VerticalDownArrowProcess"/>
    <dgm:cxn modelId="{CA8D9D7B-D93D-4B0D-AE42-66AF761A45F0}" type="presOf" srcId="{47F9C03B-BAA9-4CF9-8D34-8364512BDA40}" destId="{506E7C9B-B2A8-408F-B981-9214AE3F4941}" srcOrd="0" destOrd="1" presId="urn:microsoft.com/office/officeart/2016/7/layout/VerticalDownArrowProcess"/>
    <dgm:cxn modelId="{BC6C6C7F-AAA6-4241-9BC6-59171C33090C}" srcId="{46060DD6-1B49-4519-B71F-C350275A0D2D}" destId="{99A6C502-6187-4839-9DFD-960CD7345801}" srcOrd="4" destOrd="0" parTransId="{56CCFA9F-D2BE-4455-9945-8C55C6974E07}" sibTransId="{B5A60821-FC86-4E5D-BFC0-2390967E6E98}"/>
    <dgm:cxn modelId="{10758F80-E50F-4DFF-B6ED-772288891343}" type="presOf" srcId="{67DB69AC-67AA-4102-B1DD-325FA81EF48E}" destId="{55403740-28BA-4C9B-8271-CD622FAC89A4}" srcOrd="0" destOrd="0" presId="urn:microsoft.com/office/officeart/2016/7/layout/VerticalDownArrowProcess"/>
    <dgm:cxn modelId="{97EA8388-AD42-4A24-A325-2CE989A506C7}" srcId="{46060DD6-1B49-4519-B71F-C350275A0D2D}" destId="{5C030DBE-6E4E-43C2-87BC-7E07CED4B722}" srcOrd="2" destOrd="0" parTransId="{EEDE98DC-93ED-4095-A1B0-8B3057DB91C7}" sibTransId="{371BAA35-BE7E-4A1B-A2A9-E84042C6B957}"/>
    <dgm:cxn modelId="{B04D4189-860D-455A-B839-AF19F5746EA7}" type="presOf" srcId="{616FF1EE-69AA-4C47-AC30-637A972D57AE}" destId="{BBFDEDFE-7B1A-4389-BF31-5FC9AF15F304}" srcOrd="0" destOrd="1" presId="urn:microsoft.com/office/officeart/2016/7/layout/VerticalDownArrowProcess"/>
    <dgm:cxn modelId="{5327A08B-755B-4945-BE6E-8566AAE719D9}" type="presOf" srcId="{B7DCA536-0F6E-4B8C-BA83-C96551424C70}" destId="{62F25792-C1AD-41B3-B2B1-C842306DA15C}" srcOrd="0" destOrd="1" presId="urn:microsoft.com/office/officeart/2016/7/layout/VerticalDownArrowProcess"/>
    <dgm:cxn modelId="{27C0E48B-DE83-432A-A8D3-A2773722A266}" srcId="{5C030DBE-6E4E-43C2-87BC-7E07CED4B722}" destId="{B7DCA536-0F6E-4B8C-BA83-C96551424C70}" srcOrd="1" destOrd="0" parTransId="{3E3C3470-0A10-43D9-B897-6001FE634C49}" sibTransId="{515F65D8-8750-4291-9F6C-4FDEE62BC058}"/>
    <dgm:cxn modelId="{C37B878D-7317-4086-A4CC-5614DA30BFC6}" type="presOf" srcId="{BEAC637F-A7C7-467F-AAF0-236FD4B35298}" destId="{20D3544F-A139-48F4-8BDF-DFABDDA56DF1}" srcOrd="0" destOrd="0" presId="urn:microsoft.com/office/officeart/2016/7/layout/VerticalDownArrowProcess"/>
    <dgm:cxn modelId="{F2D3EC95-9BEB-4283-BDAA-8B0AED35ECF6}" srcId="{E50BE2A2-1D61-48D9-99F2-4A9A946E68F8}" destId="{47F9C03B-BAA9-4CF9-8D34-8364512BDA40}" srcOrd="1" destOrd="0" parTransId="{8043DE0D-3553-4B6A-9D0E-9CF18DD92B5A}" sibTransId="{DA780390-B269-49B4-B70B-A9E8206102FE}"/>
    <dgm:cxn modelId="{6243D898-2405-4858-99C7-6181D146B75E}" srcId="{E50BE2A2-1D61-48D9-99F2-4A9A946E68F8}" destId="{57AB9082-DC32-4DE9-B225-97D429CBCA0D}" srcOrd="0" destOrd="0" parTransId="{49AC9764-7FAA-4D65-8DDD-605EE5CA6205}" sibTransId="{AE736924-620C-4838-918C-260C99B2BAF1}"/>
    <dgm:cxn modelId="{1EF23A9D-C392-44CF-AF35-B46ED4D43980}" srcId="{E7A56FBC-89F3-4E0C-A499-26B1F6A6FC39}" destId="{0FE55732-6E70-48C2-ABB6-74FF8AC53034}" srcOrd="1" destOrd="0" parTransId="{E3BFEF1B-3A61-4C73-A8F1-A2627C1B74AC}" sibTransId="{37144AE6-3E5D-4775-A767-904890665BB0}"/>
    <dgm:cxn modelId="{7D702DA2-9A19-48E8-9D57-FB5FDE25AF24}" srcId="{46060DD6-1B49-4519-B71F-C350275A0D2D}" destId="{402B8553-3BA9-4C60-925A-706FFCB0E26D}" srcOrd="1" destOrd="0" parTransId="{974198AA-3C62-43C5-80D8-53CB7255890D}" sibTransId="{61D1BDD0-5146-4F8D-9179-10E3DE201E02}"/>
    <dgm:cxn modelId="{E9E7B7A6-81F9-4DFC-995A-5E6150BF86EF}" type="presOf" srcId="{E7A56FBC-89F3-4E0C-A499-26B1F6A6FC39}" destId="{D34B2D85-1F09-48AD-912C-E0ED37D77ECC}" srcOrd="1" destOrd="0" presId="urn:microsoft.com/office/officeart/2016/7/layout/VerticalDownArrowProcess"/>
    <dgm:cxn modelId="{F56BEEAA-29BB-4475-92BD-798BD7702D43}" srcId="{402B8553-3BA9-4C60-925A-706FFCB0E26D}" destId="{12C99395-CB89-40AC-B023-DC8E7CA7FDF1}" srcOrd="0" destOrd="0" parTransId="{FB99F944-04DB-41A9-9D72-E286C4D360DF}" sibTransId="{A15A3563-F037-4B86-AF4B-9E1F51BF8C80}"/>
    <dgm:cxn modelId="{21A7DEAB-0653-4C08-9E8A-46E4200B5A33}" srcId="{B237E7AA-43AA-443C-9EF1-23ED5A0D6212}" destId="{84B1B66F-72B9-46C5-992F-9EE85485F943}" srcOrd="1" destOrd="0" parTransId="{3295B2AF-7D80-46D2-8F75-18283FA55E01}" sibTransId="{EC29D206-A4EC-4BD7-9884-D3E3FDF9AB44}"/>
    <dgm:cxn modelId="{64A16DB0-3F5D-42CD-9D39-EFAE1A3088C3}" type="presOf" srcId="{B237E7AA-43AA-443C-9EF1-23ED5A0D6212}" destId="{F7BD3A0A-A6B2-4ED0-B804-0209C9B2631E}" srcOrd="0" destOrd="0" presId="urn:microsoft.com/office/officeart/2016/7/layout/VerticalDownArrowProcess"/>
    <dgm:cxn modelId="{614484B0-6BB9-46D1-B7E7-1D561B50FC65}" type="presOf" srcId="{84B1B66F-72B9-46C5-992F-9EE85485F943}" destId="{20D3544F-A139-48F4-8BDF-DFABDDA56DF1}" srcOrd="0" destOrd="1" presId="urn:microsoft.com/office/officeart/2016/7/layout/VerticalDownArrowProcess"/>
    <dgm:cxn modelId="{E63111B4-B4F9-4F2F-AAF4-B704890CE235}" type="presOf" srcId="{57AB9082-DC32-4DE9-B225-97D429CBCA0D}" destId="{506E7C9B-B2A8-408F-B981-9214AE3F4941}" srcOrd="0" destOrd="0" presId="urn:microsoft.com/office/officeart/2016/7/layout/VerticalDownArrowProcess"/>
    <dgm:cxn modelId="{98078EB8-3CC6-408C-BC38-9EC9B808596C}" srcId="{67DB69AC-67AA-4102-B1DD-325FA81EF48E}" destId="{990769A7-1085-4F2F-A629-E2ABB0D5034B}" srcOrd="0" destOrd="0" parTransId="{764431D3-3026-4F10-8DE7-AC8F2713A9A8}" sibTransId="{114C29D5-3D3D-4C54-AE81-20C5DF69120A}"/>
    <dgm:cxn modelId="{0EE116BB-0159-4B95-949E-611A109EA695}" type="presOf" srcId="{46060DD6-1B49-4519-B71F-C350275A0D2D}" destId="{37B872AD-02C5-4A72-B710-A8EA4EDAA6A9}" srcOrd="0" destOrd="0" presId="urn:microsoft.com/office/officeart/2016/7/layout/VerticalDownArrowProcess"/>
    <dgm:cxn modelId="{D75B50C0-8DB4-4738-A681-D5D3545F87DB}" type="presOf" srcId="{E7A56FBC-89F3-4E0C-A499-26B1F6A6FC39}" destId="{76220B48-3459-41B3-AAF6-427AEAD58D25}" srcOrd="0" destOrd="0" presId="urn:microsoft.com/office/officeart/2016/7/layout/VerticalDownArrowProcess"/>
    <dgm:cxn modelId="{45ED4DC1-F8EE-4204-BA68-52A1BA9F0523}" srcId="{99A6C502-6187-4839-9DFD-960CD7345801}" destId="{2299CA80-206D-4C1B-9C0C-E47223B62DCA}" srcOrd="1" destOrd="0" parTransId="{A5D181C7-9992-4AFE-A34D-A0B0F494E796}" sibTransId="{2A4005D9-1822-4580-A159-281EEEAA6476}"/>
    <dgm:cxn modelId="{BE621BC6-9190-40D7-955F-6944D148E3E2}" srcId="{46060DD6-1B49-4519-B71F-C350275A0D2D}" destId="{E7A56FBC-89F3-4E0C-A499-26B1F6A6FC39}" srcOrd="3" destOrd="0" parTransId="{A663603F-2423-4CF1-8F04-EC6E1F8FC724}" sibTransId="{D4218783-4E66-4E99-BA1E-ECBE3144A5C9}"/>
    <dgm:cxn modelId="{A2ABABCC-5B7A-4DA5-8B03-396B60C7B9CB}" type="presOf" srcId="{99A6C502-6187-4839-9DFD-960CD7345801}" destId="{A9321771-3C8D-4FD7-B9BA-A9FA2AF73F2E}" srcOrd="1" destOrd="0" presId="urn:microsoft.com/office/officeart/2016/7/layout/VerticalDownArrowProcess"/>
    <dgm:cxn modelId="{E40D0FCF-6586-48B6-9C32-1BD48CFA628B}" type="presOf" srcId="{402B8553-3BA9-4C60-925A-706FFCB0E26D}" destId="{62C4386A-486E-4127-9D80-D62D2046C110}" srcOrd="1" destOrd="0" presId="urn:microsoft.com/office/officeart/2016/7/layout/VerticalDownArrowProcess"/>
    <dgm:cxn modelId="{FA3B1ED1-E63E-42A8-984C-B76C9CF8C5BF}" type="presOf" srcId="{2299CA80-206D-4C1B-9C0C-E47223B62DCA}" destId="{7FCF596F-7C95-485F-800A-C00A8F187830}" srcOrd="0" destOrd="1" presId="urn:microsoft.com/office/officeart/2016/7/layout/VerticalDownArrowProcess"/>
    <dgm:cxn modelId="{14B0F4D9-6040-4F6C-B3CC-92C697D214D9}" type="presOf" srcId="{7B129BF9-6E20-4793-B88C-688F1F3F0C42}" destId="{4744B9D4-22DC-4C4A-9D4D-DD6A9C67E1F0}" srcOrd="0" destOrd="0" presId="urn:microsoft.com/office/officeart/2016/7/layout/VerticalDownArrowProcess"/>
    <dgm:cxn modelId="{0DBDF7D9-4CF1-4BAC-8BC9-DF3837CC4EC3}" type="presOf" srcId="{402B8553-3BA9-4C60-925A-706FFCB0E26D}" destId="{7A5A7AA5-5703-420F-A498-0321BB5D3FB8}" srcOrd="0" destOrd="0" presId="urn:microsoft.com/office/officeart/2016/7/layout/VerticalDownArrowProcess"/>
    <dgm:cxn modelId="{15F82BE0-3879-43DF-8192-E3BA4F592C72}" srcId="{5C030DBE-6E4E-43C2-87BC-7E07CED4B722}" destId="{59107B29-17C5-41FA-AD51-C323184B56EF}" srcOrd="0" destOrd="0" parTransId="{5AAD4D7A-437E-487B-97FF-26CF5E2D0C1F}" sibTransId="{A7874351-5906-4614-BA61-A5507115A383}"/>
    <dgm:cxn modelId="{212469F9-2407-46D7-95EF-F405CD158E6E}" type="presOf" srcId="{0FE55732-6E70-48C2-ABB6-74FF8AC53034}" destId="{4744B9D4-22DC-4C4A-9D4D-DD6A9C67E1F0}" srcOrd="0" destOrd="1" presId="urn:microsoft.com/office/officeart/2016/7/layout/VerticalDownArrowProcess"/>
    <dgm:cxn modelId="{384045FA-3C99-4249-9FDE-4231A821FD68}" srcId="{E7A56FBC-89F3-4E0C-A499-26B1F6A6FC39}" destId="{7B129BF9-6E20-4793-B88C-688F1F3F0C42}" srcOrd="0" destOrd="0" parTransId="{F38B03CD-EBC0-4BE6-AE9F-C0765BCDBAF7}" sibTransId="{D426AA19-834C-4DDE-8E0A-31F9FDB055AE}"/>
    <dgm:cxn modelId="{618F6C67-103C-47F1-A755-B940B00BBA5F}" type="presParOf" srcId="{37B872AD-02C5-4A72-B710-A8EA4EDAA6A9}" destId="{336D582C-F7CC-4257-99DC-8773F293FEAE}" srcOrd="0" destOrd="0" presId="urn:microsoft.com/office/officeart/2016/7/layout/VerticalDownArrowProcess"/>
    <dgm:cxn modelId="{F5A6FC37-14A3-4A16-88F2-7F66FF405997}" type="presParOf" srcId="{336D582C-F7CC-4257-99DC-8773F293FEAE}" destId="{417EAFC5-1896-41E8-A828-7AC9E363D7DF}" srcOrd="0" destOrd="0" presId="urn:microsoft.com/office/officeart/2016/7/layout/VerticalDownArrowProcess"/>
    <dgm:cxn modelId="{E6091F58-054D-41F1-9353-9DD7AC0B3113}" type="presParOf" srcId="{336D582C-F7CC-4257-99DC-8773F293FEAE}" destId="{506E7C9B-B2A8-408F-B981-9214AE3F4941}" srcOrd="1" destOrd="0" presId="urn:microsoft.com/office/officeart/2016/7/layout/VerticalDownArrowProcess"/>
    <dgm:cxn modelId="{397C4228-9D13-45C6-B418-14AF831BB11E}" type="presParOf" srcId="{37B872AD-02C5-4A72-B710-A8EA4EDAA6A9}" destId="{5F816889-0CB6-49D0-96BE-C277C5D73245}" srcOrd="1" destOrd="0" presId="urn:microsoft.com/office/officeart/2016/7/layout/VerticalDownArrowProcess"/>
    <dgm:cxn modelId="{077F4A7F-3AED-43BE-8490-A7A11F70AB0E}" type="presParOf" srcId="{37B872AD-02C5-4A72-B710-A8EA4EDAA6A9}" destId="{DCF92A6E-BD07-46A4-A49D-5DCEB88BB9D8}" srcOrd="2" destOrd="0" presId="urn:microsoft.com/office/officeart/2016/7/layout/VerticalDownArrowProcess"/>
    <dgm:cxn modelId="{66129D10-03DA-49BE-AB28-27FF00148070}" type="presParOf" srcId="{DCF92A6E-BD07-46A4-A49D-5DCEB88BB9D8}" destId="{55403740-28BA-4C9B-8271-CD622FAC89A4}" srcOrd="0" destOrd="0" presId="urn:microsoft.com/office/officeart/2016/7/layout/VerticalDownArrowProcess"/>
    <dgm:cxn modelId="{1850612D-851F-4493-A98F-F05CC266C2A0}" type="presParOf" srcId="{DCF92A6E-BD07-46A4-A49D-5DCEB88BB9D8}" destId="{1A5841CC-A54D-4BEB-B707-711B24DF3629}" srcOrd="1" destOrd="0" presId="urn:microsoft.com/office/officeart/2016/7/layout/VerticalDownArrowProcess"/>
    <dgm:cxn modelId="{D8052252-CDF9-46AC-9089-8E1ACE1BA28E}" type="presParOf" srcId="{DCF92A6E-BD07-46A4-A49D-5DCEB88BB9D8}" destId="{BBFDEDFE-7B1A-4389-BF31-5FC9AF15F304}" srcOrd="2" destOrd="0" presId="urn:microsoft.com/office/officeart/2016/7/layout/VerticalDownArrowProcess"/>
    <dgm:cxn modelId="{3199474F-7B59-4DCD-AA85-A01420D4F405}" type="presParOf" srcId="{37B872AD-02C5-4A72-B710-A8EA4EDAA6A9}" destId="{93D07C4B-C026-4866-B672-DBCE999ACB77}" srcOrd="3" destOrd="0" presId="urn:microsoft.com/office/officeart/2016/7/layout/VerticalDownArrowProcess"/>
    <dgm:cxn modelId="{1E19C5F6-EF8C-4015-A2F1-C83BC5DB84CF}" type="presParOf" srcId="{37B872AD-02C5-4A72-B710-A8EA4EDAA6A9}" destId="{1CE82E54-AF2C-4B05-8A91-0C334F3CB1EA}" srcOrd="4" destOrd="0" presId="urn:microsoft.com/office/officeart/2016/7/layout/VerticalDownArrowProcess"/>
    <dgm:cxn modelId="{5CD146C0-AE36-4135-ADDD-152208EED9CB}" type="presParOf" srcId="{1CE82E54-AF2C-4B05-8A91-0C334F3CB1EA}" destId="{4D54A87E-6949-45B7-97ED-EF5774D093E7}" srcOrd="0" destOrd="0" presId="urn:microsoft.com/office/officeart/2016/7/layout/VerticalDownArrowProcess"/>
    <dgm:cxn modelId="{69AD3D3F-1760-428A-AD56-821B8DF8FC3B}" type="presParOf" srcId="{1CE82E54-AF2C-4B05-8A91-0C334F3CB1EA}" destId="{A9321771-3C8D-4FD7-B9BA-A9FA2AF73F2E}" srcOrd="1" destOrd="0" presId="urn:microsoft.com/office/officeart/2016/7/layout/VerticalDownArrowProcess"/>
    <dgm:cxn modelId="{4C0A620C-0428-4959-B18B-5EAE83063856}" type="presParOf" srcId="{1CE82E54-AF2C-4B05-8A91-0C334F3CB1EA}" destId="{7FCF596F-7C95-485F-800A-C00A8F187830}" srcOrd="2" destOrd="0" presId="urn:microsoft.com/office/officeart/2016/7/layout/VerticalDownArrowProcess"/>
    <dgm:cxn modelId="{D6141FD0-BBD1-4A43-A7EA-2385C1ACEF0D}" type="presParOf" srcId="{37B872AD-02C5-4A72-B710-A8EA4EDAA6A9}" destId="{F89572A6-06EE-4B5F-ABF6-DFF14790B35B}" srcOrd="5" destOrd="0" presId="urn:microsoft.com/office/officeart/2016/7/layout/VerticalDownArrowProcess"/>
    <dgm:cxn modelId="{4722A73C-65F2-49C9-A58F-67B51C899445}" type="presParOf" srcId="{37B872AD-02C5-4A72-B710-A8EA4EDAA6A9}" destId="{968202BC-E5FC-463A-B4FF-95D46D7ED4EF}" srcOrd="6" destOrd="0" presId="urn:microsoft.com/office/officeart/2016/7/layout/VerticalDownArrowProcess"/>
    <dgm:cxn modelId="{D4CCDE49-5792-4966-8120-DB04EF1F66DA}" type="presParOf" srcId="{968202BC-E5FC-463A-B4FF-95D46D7ED4EF}" destId="{76220B48-3459-41B3-AAF6-427AEAD58D25}" srcOrd="0" destOrd="0" presId="urn:microsoft.com/office/officeart/2016/7/layout/VerticalDownArrowProcess"/>
    <dgm:cxn modelId="{F1BFAEC0-7342-4FC8-9828-60B6D90D2170}" type="presParOf" srcId="{968202BC-E5FC-463A-B4FF-95D46D7ED4EF}" destId="{D34B2D85-1F09-48AD-912C-E0ED37D77ECC}" srcOrd="1" destOrd="0" presId="urn:microsoft.com/office/officeart/2016/7/layout/VerticalDownArrowProcess"/>
    <dgm:cxn modelId="{993428BA-7B16-4710-98DD-50A21C654A67}" type="presParOf" srcId="{968202BC-E5FC-463A-B4FF-95D46D7ED4EF}" destId="{4744B9D4-22DC-4C4A-9D4D-DD6A9C67E1F0}" srcOrd="2" destOrd="0" presId="urn:microsoft.com/office/officeart/2016/7/layout/VerticalDownArrowProcess"/>
    <dgm:cxn modelId="{33445E6C-C42C-4CCE-944C-BDD08A0ACB73}" type="presParOf" srcId="{37B872AD-02C5-4A72-B710-A8EA4EDAA6A9}" destId="{5A0655E8-E5FF-49A2-B114-E30F01EA14E2}" srcOrd="7" destOrd="0" presId="urn:microsoft.com/office/officeart/2016/7/layout/VerticalDownArrowProcess"/>
    <dgm:cxn modelId="{BC05AAEB-959B-4154-A454-0A73E92FA976}" type="presParOf" srcId="{37B872AD-02C5-4A72-B710-A8EA4EDAA6A9}" destId="{9DE4EBD9-7B09-496C-A5C6-50385D0CFF0E}" srcOrd="8" destOrd="0" presId="urn:microsoft.com/office/officeart/2016/7/layout/VerticalDownArrowProcess"/>
    <dgm:cxn modelId="{7259D512-49DA-4729-AFC1-BBC34D3DDBE5}" type="presParOf" srcId="{9DE4EBD9-7B09-496C-A5C6-50385D0CFF0E}" destId="{174A0F01-C59B-4E7F-BB8F-1D7DDD3AAC26}" srcOrd="0" destOrd="0" presId="urn:microsoft.com/office/officeart/2016/7/layout/VerticalDownArrowProcess"/>
    <dgm:cxn modelId="{7479168B-E7CD-4A1F-A3BB-098C9845F90E}" type="presParOf" srcId="{9DE4EBD9-7B09-496C-A5C6-50385D0CFF0E}" destId="{8C13EB19-7990-41E1-A9DC-B8E707653B97}" srcOrd="1" destOrd="0" presId="urn:microsoft.com/office/officeart/2016/7/layout/VerticalDownArrowProcess"/>
    <dgm:cxn modelId="{7B258F9D-48B1-4A22-8D60-5FDA26E66F69}" type="presParOf" srcId="{9DE4EBD9-7B09-496C-A5C6-50385D0CFF0E}" destId="{62F25792-C1AD-41B3-B2B1-C842306DA15C}" srcOrd="2" destOrd="0" presId="urn:microsoft.com/office/officeart/2016/7/layout/VerticalDownArrowProcess"/>
    <dgm:cxn modelId="{6E227EAA-5882-4AC5-B471-8AD46FB79119}" type="presParOf" srcId="{37B872AD-02C5-4A72-B710-A8EA4EDAA6A9}" destId="{862ED8FE-56EB-42CF-9EC4-3DABBF0ECE4A}" srcOrd="9" destOrd="0" presId="urn:microsoft.com/office/officeart/2016/7/layout/VerticalDownArrowProcess"/>
    <dgm:cxn modelId="{336796A6-7482-4351-8238-87C3B089E354}" type="presParOf" srcId="{37B872AD-02C5-4A72-B710-A8EA4EDAA6A9}" destId="{8DA069E9-4E86-44C5-A51F-959A12223E8A}" srcOrd="10" destOrd="0" presId="urn:microsoft.com/office/officeart/2016/7/layout/VerticalDownArrowProcess"/>
    <dgm:cxn modelId="{BE2B4548-1A0E-4953-9517-5FC7E9113A83}" type="presParOf" srcId="{8DA069E9-4E86-44C5-A51F-959A12223E8A}" destId="{7A5A7AA5-5703-420F-A498-0321BB5D3FB8}" srcOrd="0" destOrd="0" presId="urn:microsoft.com/office/officeart/2016/7/layout/VerticalDownArrowProcess"/>
    <dgm:cxn modelId="{6B822676-35E1-43F4-9CB3-04816B6EB354}" type="presParOf" srcId="{8DA069E9-4E86-44C5-A51F-959A12223E8A}" destId="{62C4386A-486E-4127-9D80-D62D2046C110}" srcOrd="1" destOrd="0" presId="urn:microsoft.com/office/officeart/2016/7/layout/VerticalDownArrowProcess"/>
    <dgm:cxn modelId="{1B6CE5C5-F9E6-4FA8-BEEA-A3128ACB7703}" type="presParOf" srcId="{8DA069E9-4E86-44C5-A51F-959A12223E8A}" destId="{EBB6D24A-22ED-4D76-8C06-2D82DEAB1C56}" srcOrd="2" destOrd="0" presId="urn:microsoft.com/office/officeart/2016/7/layout/VerticalDownArrowProcess"/>
    <dgm:cxn modelId="{35160C2B-BFC4-4EB5-839F-9BCFB0FDFFCF}" type="presParOf" srcId="{37B872AD-02C5-4A72-B710-A8EA4EDAA6A9}" destId="{D28E04C7-9A6C-420C-97E6-FAD6F66606CD}" srcOrd="11" destOrd="0" presId="urn:microsoft.com/office/officeart/2016/7/layout/VerticalDownArrowProcess"/>
    <dgm:cxn modelId="{77B7EDCD-9F8A-4447-B25D-BCEBE33EF184}" type="presParOf" srcId="{37B872AD-02C5-4A72-B710-A8EA4EDAA6A9}" destId="{121E2E3C-2E80-4DA2-8DB7-AC7577366DF0}" srcOrd="12" destOrd="0" presId="urn:microsoft.com/office/officeart/2016/7/layout/VerticalDownArrowProcess"/>
    <dgm:cxn modelId="{938E1C37-18BF-424A-A5CB-0E9C1BEC7EA4}" type="presParOf" srcId="{121E2E3C-2E80-4DA2-8DB7-AC7577366DF0}" destId="{F7BD3A0A-A6B2-4ED0-B804-0209C9B2631E}" srcOrd="0" destOrd="0" presId="urn:microsoft.com/office/officeart/2016/7/layout/VerticalDownArrowProcess"/>
    <dgm:cxn modelId="{158AD230-CC29-4BC3-8B63-07EF1D26F03A}" type="presParOf" srcId="{121E2E3C-2E80-4DA2-8DB7-AC7577366DF0}" destId="{63582744-F8A9-4ACF-B416-404B315A18A1}" srcOrd="1" destOrd="0" presId="urn:microsoft.com/office/officeart/2016/7/layout/VerticalDownArrowProcess"/>
    <dgm:cxn modelId="{8D0481CF-7CCC-4435-8D1A-D8F90D247E3A}" type="presParOf" srcId="{121E2E3C-2E80-4DA2-8DB7-AC7577366DF0}" destId="{20D3544F-A139-48F4-8BDF-DFABDDA56DF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1</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Abteilung und Verantwortung festlegen</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2</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Gefährdungen ermitteln und Informationen hinterlegen</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2</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Nutzung einer allgemeinen Gefährdungsliste</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3</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Gefährdungen, Handlungsbedarf und Risiko einstufen</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7</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Regelmäßige Bewertung und Aktualisierung</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7</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Regelmäßige Bewertung und Aktualisierung</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7</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Regelmäßige Bewertung und Aktualisierung</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060DD6-1B49-4519-B71F-C350275A0D2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de-DE"/>
        </a:p>
      </dgm:t>
    </dgm:pt>
    <dgm:pt modelId="{B237E7AA-43AA-443C-9EF1-23ED5A0D6212}">
      <dgm:prSet phldrT="[Text]" custT="1"/>
      <dgm:spPr/>
      <dgm:t>
        <a:bodyPr/>
        <a:lstStyle/>
        <a:p>
          <a:r>
            <a:rPr lang="de-DE" sz="3200" dirty="0">
              <a:latin typeface="Segoe UI" panose="020B0502040204020203" pitchFamily="34" charset="0"/>
              <a:cs typeface="Segoe UI" panose="020B0502040204020203" pitchFamily="34" charset="0"/>
            </a:rPr>
            <a:t>7</a:t>
          </a:r>
        </a:p>
      </dgm:t>
    </dgm:pt>
    <dgm:pt modelId="{C1DD79F7-8290-4F1F-ABED-4AD0C654747C}" type="par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85E177FA-54E3-43B9-8CDF-1EE57050C48B}" type="sibTrans" cxnId="{C8888254-1824-4853-8B24-E9549B5FACBC}">
      <dgm:prSet/>
      <dgm:spPr/>
      <dgm:t>
        <a:bodyPr/>
        <a:lstStyle/>
        <a:p>
          <a:endParaRPr lang="de-DE" sz="2800">
            <a:latin typeface="Segoe UI" panose="020B0502040204020203" pitchFamily="34" charset="0"/>
            <a:cs typeface="Segoe UI" panose="020B0502040204020203" pitchFamily="34" charset="0"/>
          </a:endParaRPr>
        </a:p>
      </dgm:t>
    </dgm:pt>
    <dgm:pt modelId="{BEAC637F-A7C7-467F-AAF0-236FD4B35298}">
      <dgm:prSet phldrT="[Text]" custT="1"/>
      <dgm:spPr/>
      <dgm:t>
        <a:bodyPr/>
        <a:lstStyle/>
        <a:p>
          <a:r>
            <a:rPr lang="de-DE" sz="2000" dirty="0">
              <a:latin typeface="Segoe UI" panose="020B0502040204020203" pitchFamily="34" charset="0"/>
              <a:cs typeface="Segoe UI" panose="020B0502040204020203" pitchFamily="34" charset="0"/>
            </a:rPr>
            <a:t>Regelmäßige Bewertung und Aktualisierung</a:t>
          </a:r>
        </a:p>
      </dgm:t>
    </dgm:pt>
    <dgm:pt modelId="{60CEA8DA-276D-43B5-98D1-30C270E0BB16}" type="par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C697866B-718A-4685-915F-53052147B82D}" type="sibTrans" cxnId="{D2C53D29-4172-4668-BCA6-E967412F9E67}">
      <dgm:prSet/>
      <dgm:spPr/>
      <dgm:t>
        <a:bodyPr/>
        <a:lstStyle/>
        <a:p>
          <a:endParaRPr lang="de-DE" sz="2800">
            <a:latin typeface="Segoe UI" panose="020B0502040204020203" pitchFamily="34" charset="0"/>
            <a:cs typeface="Segoe UI" panose="020B0502040204020203" pitchFamily="34" charset="0"/>
          </a:endParaRPr>
        </a:p>
      </dgm:t>
    </dgm:pt>
    <dgm:pt modelId="{9364CCBF-530C-4E6D-AA71-48093128DDE1}" type="pres">
      <dgm:prSet presAssocID="{46060DD6-1B49-4519-B71F-C350275A0D2D}" presName="Name0" presStyleCnt="0">
        <dgm:presLayoutVars>
          <dgm:dir/>
          <dgm:animLvl val="lvl"/>
          <dgm:resizeHandles val="exact"/>
        </dgm:presLayoutVars>
      </dgm:prSet>
      <dgm:spPr/>
    </dgm:pt>
    <dgm:pt modelId="{C3941101-1D92-430D-83A4-070B7D63D66D}" type="pres">
      <dgm:prSet presAssocID="{B237E7AA-43AA-443C-9EF1-23ED5A0D6212}" presName="boxAndChildren" presStyleCnt="0"/>
      <dgm:spPr/>
    </dgm:pt>
    <dgm:pt modelId="{E46D49DE-5ECC-4661-B9F4-3577CA593E0F}" type="pres">
      <dgm:prSet presAssocID="{B237E7AA-43AA-443C-9EF1-23ED5A0D6212}" presName="parentTextBox" presStyleLbl="alignNode1" presStyleIdx="0" presStyleCnt="1"/>
      <dgm:spPr/>
    </dgm:pt>
    <dgm:pt modelId="{18823EC4-C27B-4E70-94E5-F366FE2084E8}" type="pres">
      <dgm:prSet presAssocID="{B237E7AA-43AA-443C-9EF1-23ED5A0D6212}" presName="descendantBox" presStyleLbl="bgAccFollowNode1" presStyleIdx="0" presStyleCnt="1"/>
      <dgm:spPr/>
    </dgm:pt>
  </dgm:ptLst>
  <dgm:cxnLst>
    <dgm:cxn modelId="{98826C16-5479-4CBF-8E32-33F358DE68E4}" type="presOf" srcId="{B237E7AA-43AA-443C-9EF1-23ED5A0D6212}" destId="{E46D49DE-5ECC-4661-B9F4-3577CA593E0F}" srcOrd="0" destOrd="0" presId="urn:microsoft.com/office/officeart/2016/7/layout/VerticalDownArrowProcess"/>
    <dgm:cxn modelId="{D2C53D29-4172-4668-BCA6-E967412F9E67}" srcId="{B237E7AA-43AA-443C-9EF1-23ED5A0D6212}" destId="{BEAC637F-A7C7-467F-AAF0-236FD4B35298}" srcOrd="0" destOrd="0" parTransId="{60CEA8DA-276D-43B5-98D1-30C270E0BB16}" sibTransId="{C697866B-718A-4685-915F-53052147B82D}"/>
    <dgm:cxn modelId="{C8888254-1824-4853-8B24-E9549B5FACBC}" srcId="{46060DD6-1B49-4519-B71F-C350275A0D2D}" destId="{B237E7AA-43AA-443C-9EF1-23ED5A0D6212}" srcOrd="0" destOrd="0" parTransId="{C1DD79F7-8290-4F1F-ABED-4AD0C654747C}" sibTransId="{85E177FA-54E3-43B9-8CDF-1EE57050C48B}"/>
    <dgm:cxn modelId="{F53F7E76-68F8-44EB-B051-189A837B6E04}" type="presOf" srcId="{BEAC637F-A7C7-467F-AAF0-236FD4B35298}" destId="{18823EC4-C27B-4E70-94E5-F366FE2084E8}" srcOrd="0" destOrd="0" presId="urn:microsoft.com/office/officeart/2016/7/layout/VerticalDownArrowProcess"/>
    <dgm:cxn modelId="{5798BD97-0601-46BC-8DD0-0B47B9511E65}" type="presOf" srcId="{46060DD6-1B49-4519-B71F-C350275A0D2D}" destId="{9364CCBF-530C-4E6D-AA71-48093128DDE1}" srcOrd="0" destOrd="0" presId="urn:microsoft.com/office/officeart/2016/7/layout/VerticalDownArrowProcess"/>
    <dgm:cxn modelId="{51508AE9-2544-441D-B3AF-F5CF04C4BF2E}" type="presParOf" srcId="{9364CCBF-530C-4E6D-AA71-48093128DDE1}" destId="{C3941101-1D92-430D-83A4-070B7D63D66D}" srcOrd="0" destOrd="0" presId="urn:microsoft.com/office/officeart/2016/7/layout/VerticalDownArrowProcess"/>
    <dgm:cxn modelId="{A6163362-280F-4BD6-A75A-71DCF278C3F2}" type="presParOf" srcId="{C3941101-1D92-430D-83A4-070B7D63D66D}" destId="{E46D49DE-5ECC-4661-B9F4-3577CA593E0F}" srcOrd="0" destOrd="0" presId="urn:microsoft.com/office/officeart/2016/7/layout/VerticalDownArrowProcess"/>
    <dgm:cxn modelId="{C531544A-DBD4-40E9-955E-E0C334E58622}" type="presParOf" srcId="{C3941101-1D92-430D-83A4-070B7D63D66D}" destId="{18823EC4-C27B-4E70-94E5-F366FE2084E8}"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EAFC5-1896-41E8-A828-7AC9E363D7DF}">
      <dsp:nvSpPr>
        <dsp:cNvPr id="0" name=""/>
        <dsp:cNvSpPr/>
      </dsp:nvSpPr>
      <dsp:spPr>
        <a:xfrm>
          <a:off x="0" y="3737549"/>
          <a:ext cx="1107285" cy="40899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8750" tIns="92456" rIns="78750" bIns="92456"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Segoe UI" panose="020B0502040204020203" pitchFamily="34" charset="0"/>
              <a:cs typeface="Segoe UI" panose="020B0502040204020203" pitchFamily="34" charset="0"/>
            </a:rPr>
            <a:t>7</a:t>
          </a:r>
        </a:p>
      </dsp:txBody>
      <dsp:txXfrm>
        <a:off x="0" y="3737549"/>
        <a:ext cx="1107285" cy="408998"/>
      </dsp:txXfrm>
    </dsp:sp>
    <dsp:sp modelId="{506E7C9B-B2A8-408F-B981-9214AE3F4941}">
      <dsp:nvSpPr>
        <dsp:cNvPr id="0" name=""/>
        <dsp:cNvSpPr/>
      </dsp:nvSpPr>
      <dsp:spPr>
        <a:xfrm>
          <a:off x="1107285" y="3737549"/>
          <a:ext cx="3321855" cy="40899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383" tIns="139700" rIns="67383"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Gefährdungsbeurteilung fortschreiben</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Regelmäßige Aktualisierung der Dokumentation</a:t>
          </a:r>
        </a:p>
      </dsp:txBody>
      <dsp:txXfrm>
        <a:off x="1107285" y="3737549"/>
        <a:ext cx="3321855" cy="408998"/>
      </dsp:txXfrm>
    </dsp:sp>
    <dsp:sp modelId="{1A5841CC-A54D-4BEB-B707-711B24DF3629}">
      <dsp:nvSpPr>
        <dsp:cNvPr id="0" name=""/>
        <dsp:cNvSpPr/>
      </dsp:nvSpPr>
      <dsp:spPr>
        <a:xfrm rot="10800000">
          <a:off x="0" y="3114645"/>
          <a:ext cx="1107285" cy="629038"/>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8750" tIns="92456" rIns="78750" bIns="92456"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Segoe UI" panose="020B0502040204020203" pitchFamily="34" charset="0"/>
              <a:cs typeface="Segoe UI" panose="020B0502040204020203" pitchFamily="34" charset="0"/>
            </a:rPr>
            <a:t>6</a:t>
          </a:r>
        </a:p>
      </dsp:txBody>
      <dsp:txXfrm rot="-10800000">
        <a:off x="0" y="3114645"/>
        <a:ext cx="1107285" cy="408875"/>
      </dsp:txXfrm>
    </dsp:sp>
    <dsp:sp modelId="{BBFDEDFE-7B1A-4389-BF31-5FC9AF15F304}">
      <dsp:nvSpPr>
        <dsp:cNvPr id="0" name=""/>
        <dsp:cNvSpPr/>
      </dsp:nvSpPr>
      <dsp:spPr>
        <a:xfrm>
          <a:off x="1107285" y="3114645"/>
          <a:ext cx="3321855" cy="4088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383" tIns="139700" rIns="67383"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Maßnahmen nachverfolgen</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Wirksamkeit prüfen</a:t>
          </a:r>
        </a:p>
      </dsp:txBody>
      <dsp:txXfrm>
        <a:off x="1107285" y="3114645"/>
        <a:ext cx="3321855" cy="408875"/>
      </dsp:txXfrm>
    </dsp:sp>
    <dsp:sp modelId="{A9321771-3C8D-4FD7-B9BA-A9FA2AF73F2E}">
      <dsp:nvSpPr>
        <dsp:cNvPr id="0" name=""/>
        <dsp:cNvSpPr/>
      </dsp:nvSpPr>
      <dsp:spPr>
        <a:xfrm rot="10800000">
          <a:off x="0" y="2491741"/>
          <a:ext cx="1107285" cy="629038"/>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8750" tIns="92456" rIns="78750" bIns="92456"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Segoe UI" panose="020B0502040204020203" pitchFamily="34" charset="0"/>
              <a:cs typeface="Segoe UI" panose="020B0502040204020203" pitchFamily="34" charset="0"/>
            </a:rPr>
            <a:t>5</a:t>
          </a:r>
        </a:p>
      </dsp:txBody>
      <dsp:txXfrm rot="-10800000">
        <a:off x="0" y="2491741"/>
        <a:ext cx="1107285" cy="408875"/>
      </dsp:txXfrm>
    </dsp:sp>
    <dsp:sp modelId="{7FCF596F-7C95-485F-800A-C00A8F187830}">
      <dsp:nvSpPr>
        <dsp:cNvPr id="0" name=""/>
        <dsp:cNvSpPr/>
      </dsp:nvSpPr>
      <dsp:spPr>
        <a:xfrm>
          <a:off x="1107285" y="2491741"/>
          <a:ext cx="3321855" cy="4088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383" tIns="139700" rIns="67383"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Maßnahmen durchführen</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Bearbeitung und Dokumentation</a:t>
          </a:r>
        </a:p>
      </dsp:txBody>
      <dsp:txXfrm>
        <a:off x="1107285" y="2491741"/>
        <a:ext cx="3321855" cy="408875"/>
      </dsp:txXfrm>
    </dsp:sp>
    <dsp:sp modelId="{D34B2D85-1F09-48AD-912C-E0ED37D77ECC}">
      <dsp:nvSpPr>
        <dsp:cNvPr id="0" name=""/>
        <dsp:cNvSpPr/>
      </dsp:nvSpPr>
      <dsp:spPr>
        <a:xfrm rot="10800000">
          <a:off x="0" y="1868837"/>
          <a:ext cx="1107285" cy="629038"/>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8750" tIns="92456" rIns="78750" bIns="92456"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Segoe UI" panose="020B0502040204020203" pitchFamily="34" charset="0"/>
              <a:cs typeface="Segoe UI" panose="020B0502040204020203" pitchFamily="34" charset="0"/>
            </a:rPr>
            <a:t>4</a:t>
          </a:r>
        </a:p>
      </dsp:txBody>
      <dsp:txXfrm rot="-10800000">
        <a:off x="0" y="1868837"/>
        <a:ext cx="1107285" cy="408875"/>
      </dsp:txXfrm>
    </dsp:sp>
    <dsp:sp modelId="{4744B9D4-22DC-4C4A-9D4D-DD6A9C67E1F0}">
      <dsp:nvSpPr>
        <dsp:cNvPr id="0" name=""/>
        <dsp:cNvSpPr/>
      </dsp:nvSpPr>
      <dsp:spPr>
        <a:xfrm>
          <a:off x="1107285" y="1868837"/>
          <a:ext cx="3321855" cy="4088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383" tIns="139700" rIns="67383"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Maßnahmen festlegen</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Termine und Verantwortungen</a:t>
          </a:r>
        </a:p>
      </dsp:txBody>
      <dsp:txXfrm>
        <a:off x="1107285" y="1868837"/>
        <a:ext cx="3321855" cy="408875"/>
      </dsp:txXfrm>
    </dsp:sp>
    <dsp:sp modelId="{8C13EB19-7990-41E1-A9DC-B8E707653B97}">
      <dsp:nvSpPr>
        <dsp:cNvPr id="0" name=""/>
        <dsp:cNvSpPr/>
      </dsp:nvSpPr>
      <dsp:spPr>
        <a:xfrm rot="10800000">
          <a:off x="0" y="1245933"/>
          <a:ext cx="1107285" cy="629038"/>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8750" tIns="92456" rIns="78750" bIns="92456"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Segoe UI" panose="020B0502040204020203" pitchFamily="34" charset="0"/>
              <a:cs typeface="Segoe UI" panose="020B0502040204020203" pitchFamily="34" charset="0"/>
            </a:rPr>
            <a:t>3</a:t>
          </a:r>
        </a:p>
      </dsp:txBody>
      <dsp:txXfrm rot="-10800000">
        <a:off x="0" y="1245933"/>
        <a:ext cx="1107285" cy="408875"/>
      </dsp:txXfrm>
    </dsp:sp>
    <dsp:sp modelId="{62F25792-C1AD-41B3-B2B1-C842306DA15C}">
      <dsp:nvSpPr>
        <dsp:cNvPr id="0" name=""/>
        <dsp:cNvSpPr/>
      </dsp:nvSpPr>
      <dsp:spPr>
        <a:xfrm>
          <a:off x="1107285" y="1245933"/>
          <a:ext cx="3321855" cy="4088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383" tIns="139700" rIns="67383"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Gefährdungen und Handlungsbedarf</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Risiko einstufen</a:t>
          </a:r>
        </a:p>
      </dsp:txBody>
      <dsp:txXfrm>
        <a:off x="1107285" y="1245933"/>
        <a:ext cx="3321855" cy="408875"/>
      </dsp:txXfrm>
    </dsp:sp>
    <dsp:sp modelId="{62C4386A-486E-4127-9D80-D62D2046C110}">
      <dsp:nvSpPr>
        <dsp:cNvPr id="0" name=""/>
        <dsp:cNvSpPr/>
      </dsp:nvSpPr>
      <dsp:spPr>
        <a:xfrm rot="10800000">
          <a:off x="0" y="623029"/>
          <a:ext cx="1107285" cy="629038"/>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8750" tIns="92456" rIns="78750" bIns="92456"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Segoe UI" panose="020B0502040204020203" pitchFamily="34" charset="0"/>
              <a:cs typeface="Segoe UI" panose="020B0502040204020203" pitchFamily="34" charset="0"/>
            </a:rPr>
            <a:t>2</a:t>
          </a:r>
        </a:p>
      </dsp:txBody>
      <dsp:txXfrm rot="-10800000">
        <a:off x="0" y="623029"/>
        <a:ext cx="1107285" cy="408875"/>
      </dsp:txXfrm>
    </dsp:sp>
    <dsp:sp modelId="{EBB6D24A-22ED-4D76-8C06-2D82DEAB1C56}">
      <dsp:nvSpPr>
        <dsp:cNvPr id="0" name=""/>
        <dsp:cNvSpPr/>
      </dsp:nvSpPr>
      <dsp:spPr>
        <a:xfrm>
          <a:off x="1107285" y="623029"/>
          <a:ext cx="3321855" cy="4088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383" tIns="139700" rIns="67383"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Gefährdungen ermitteln</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Informationen hinterlegen</a:t>
          </a:r>
        </a:p>
      </dsp:txBody>
      <dsp:txXfrm>
        <a:off x="1107285" y="623029"/>
        <a:ext cx="3321855" cy="408875"/>
      </dsp:txXfrm>
    </dsp:sp>
    <dsp:sp modelId="{63582744-F8A9-4ACF-B416-404B315A18A1}">
      <dsp:nvSpPr>
        <dsp:cNvPr id="0" name=""/>
        <dsp:cNvSpPr/>
      </dsp:nvSpPr>
      <dsp:spPr>
        <a:xfrm rot="10800000">
          <a:off x="0" y="125"/>
          <a:ext cx="1107285" cy="629038"/>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8750" tIns="92456" rIns="78750" bIns="92456"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Segoe UI" panose="020B0502040204020203" pitchFamily="34" charset="0"/>
              <a:cs typeface="Segoe UI" panose="020B0502040204020203" pitchFamily="34" charset="0"/>
            </a:rPr>
            <a:t>1</a:t>
          </a:r>
        </a:p>
      </dsp:txBody>
      <dsp:txXfrm rot="-10800000">
        <a:off x="0" y="125"/>
        <a:ext cx="1107285" cy="408875"/>
      </dsp:txXfrm>
    </dsp:sp>
    <dsp:sp modelId="{20D3544F-A139-48F4-8BDF-DFABDDA56DF1}">
      <dsp:nvSpPr>
        <dsp:cNvPr id="0" name=""/>
        <dsp:cNvSpPr/>
      </dsp:nvSpPr>
      <dsp:spPr>
        <a:xfrm>
          <a:off x="1107285" y="125"/>
          <a:ext cx="3321855" cy="4088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383" tIns="139700" rIns="67383" bIns="139700" numCol="1" spcCol="1270" anchor="ctr" anchorCtr="0">
          <a:noAutofit/>
        </a:bodyPr>
        <a:lstStyle/>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Abteilung und </a:t>
          </a:r>
        </a:p>
        <a:p>
          <a:pPr marL="0" lvl="0" indent="0" algn="l" defTabSz="488950">
            <a:lnSpc>
              <a:spcPct val="90000"/>
            </a:lnSpc>
            <a:spcBef>
              <a:spcPct val="0"/>
            </a:spcBef>
            <a:spcAft>
              <a:spcPct val="35000"/>
            </a:spcAft>
            <a:buNone/>
          </a:pPr>
          <a:r>
            <a:rPr lang="de-DE" sz="1100" kern="1200" dirty="0">
              <a:latin typeface="Segoe UI" panose="020B0502040204020203" pitchFamily="34" charset="0"/>
              <a:cs typeface="Segoe UI" panose="020B0502040204020203" pitchFamily="34" charset="0"/>
            </a:rPr>
            <a:t>Verantwortung</a:t>
          </a:r>
        </a:p>
      </dsp:txBody>
      <dsp:txXfrm>
        <a:off x="1107285" y="125"/>
        <a:ext cx="3321855" cy="408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1</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Abteilung und Verantwortung festlegen</a:t>
          </a:r>
        </a:p>
      </dsp:txBody>
      <dsp:txXfrm>
        <a:off x="2306601" y="276"/>
        <a:ext cx="6919805" cy="565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2</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Gefährdungen ermitteln und Informationen hinterlegen</a:t>
          </a:r>
        </a:p>
      </dsp:txBody>
      <dsp:txXfrm>
        <a:off x="2306601" y="276"/>
        <a:ext cx="6919805" cy="565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2</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Nutzung einer allgemeinen Gefährdungsliste</a:t>
          </a:r>
        </a:p>
      </dsp:txBody>
      <dsp:txXfrm>
        <a:off x="2306601" y="276"/>
        <a:ext cx="6919805" cy="565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3</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Gefährdungen, Handlungsbedarf und Risiko einstufen</a:t>
          </a:r>
        </a:p>
      </dsp:txBody>
      <dsp:txXfrm>
        <a:off x="2306601" y="276"/>
        <a:ext cx="6919805" cy="565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7</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Regelmäßige Bewertung und Aktualisierung</a:t>
          </a:r>
        </a:p>
      </dsp:txBody>
      <dsp:txXfrm>
        <a:off x="2306601" y="276"/>
        <a:ext cx="6919805" cy="5658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7</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Regelmäßige Bewertung und Aktualisierung</a:t>
          </a:r>
        </a:p>
      </dsp:txBody>
      <dsp:txXfrm>
        <a:off x="2306601" y="276"/>
        <a:ext cx="6919805" cy="5658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7</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Regelmäßige Bewertung und Aktualisierung</a:t>
          </a:r>
        </a:p>
      </dsp:txBody>
      <dsp:txXfrm>
        <a:off x="2306601" y="276"/>
        <a:ext cx="6919805" cy="5658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D49DE-5ECC-4661-B9F4-3577CA593E0F}">
      <dsp:nvSpPr>
        <dsp:cNvPr id="0" name=""/>
        <dsp:cNvSpPr/>
      </dsp:nvSpPr>
      <dsp:spPr>
        <a:xfrm>
          <a:off x="0" y="276"/>
          <a:ext cx="2306601" cy="56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46" tIns="227584" rIns="164046" bIns="227584"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7</a:t>
          </a:r>
        </a:p>
      </dsp:txBody>
      <dsp:txXfrm>
        <a:off x="0" y="276"/>
        <a:ext cx="2306601" cy="565866"/>
      </dsp:txXfrm>
    </dsp:sp>
    <dsp:sp modelId="{18823EC4-C27B-4E70-94E5-F366FE2084E8}">
      <dsp:nvSpPr>
        <dsp:cNvPr id="0" name=""/>
        <dsp:cNvSpPr/>
      </dsp:nvSpPr>
      <dsp:spPr>
        <a:xfrm>
          <a:off x="2306601" y="276"/>
          <a:ext cx="6919805" cy="5658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366" tIns="254000" rIns="140366" bIns="2540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Regelmäßige Bewertung und Aktualisierung</a:t>
          </a:r>
        </a:p>
      </dsp:txBody>
      <dsp:txXfrm>
        <a:off x="2306601" y="276"/>
        <a:ext cx="6919805" cy="56586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72D31-4B39-4286-80D1-1B21E128E8F8}" type="datetimeFigureOut">
              <a:rPr lang="de-DE" smtClean="0"/>
              <a:t>28.10.2021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A497D-2012-408B-952A-BE588D77B69A}" type="slidenum">
              <a:rPr lang="de-DE" smtClean="0"/>
              <a:t>‹Nr.›</a:t>
            </a:fld>
            <a:endParaRPr lang="de-DE"/>
          </a:p>
        </p:txBody>
      </p:sp>
    </p:spTree>
    <p:extLst>
      <p:ext uri="{BB962C8B-B14F-4D97-AF65-F5344CB8AC3E}">
        <p14:creationId xmlns:p14="http://schemas.microsoft.com/office/powerpoint/2010/main" val="387380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Geben Sie die Informationen zur Gefährdung ein. Beschreiben Sie welche rechtlichen Anforderungen gelten. Beschreiben Sie die Gefährdung, sowie die Schutzziele und legen Sie fest, ob ein Handlungsbedarf besteht. Bei festgestelltem Handlungsbedarf steht Ihnen dann die Maßnahmenliste zur Verfügung und Sie können zu diesem Schutzziel eine Maßnahme hinterlegen, einen Verantwortlichen eintragen und einen Termin bestimmen. Im Hinblick auf die Risikoanalyse ist es wichtig, dass Sie die Eintrittswahrscheinlichkeit und das Schadensausmaß bewerten. Aus deren Kombination ergibt sich dann das Risiko, das vom System dann zwischen leicht, mittel oder hoch eingestuft wird. Dazu kommen wir später.</a:t>
            </a:r>
          </a:p>
        </p:txBody>
      </p:sp>
      <p:sp>
        <p:nvSpPr>
          <p:cNvPr id="4" name="Foliennummernplatzhalter 3"/>
          <p:cNvSpPr>
            <a:spLocks noGrp="1"/>
          </p:cNvSpPr>
          <p:nvPr>
            <p:ph type="sldNum" sz="quarter" idx="5"/>
          </p:nvPr>
        </p:nvSpPr>
        <p:spPr/>
        <p:txBody>
          <a:bodyPr/>
          <a:lstStyle/>
          <a:p>
            <a:fld id="{5BDD8C54-6C91-45EB-80F3-34E71B846566}" type="slidenum">
              <a:rPr lang="de-DE" smtClean="0"/>
              <a:t>8</a:t>
            </a:fld>
            <a:endParaRPr lang="de-DE"/>
          </a:p>
        </p:txBody>
      </p:sp>
    </p:spTree>
    <p:extLst>
      <p:ext uri="{BB962C8B-B14F-4D97-AF65-F5344CB8AC3E}">
        <p14:creationId xmlns:p14="http://schemas.microsoft.com/office/powerpoint/2010/main" val="237221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Zu den Gefährdungen und Schutzzielen, zu denen Sie einen Handlungsbedarf feststellen, können Sie eine Maßnahme eintragen und den Termin festlegen. Die Verantwortlichkeit bestimmen Sie aus der Abteilung. Wenn eine Maßnahme abgeschlossen wurde, dokumentieren Sie deren Wirksamkeit. Das ist für die kontinuierliche Verbesserung interessant, wenn Sie im Rahmen des PDCA-Zyklus, z.B. die wirksamen von den unwirksamen Maßnahmen trennen wollen. Zur Bestätigung der Maßnahmenliste können Sie eine digitale Unterschrift anwenden, sodass Sie dieses Dokument nicht mehr ausdrucken müssen, um es zu unterschreiben. *) PDCA - Plan, Do, Check, Act</a:t>
            </a:r>
          </a:p>
        </p:txBody>
      </p:sp>
      <p:sp>
        <p:nvSpPr>
          <p:cNvPr id="4" name="Foliennummernplatzhalter 3"/>
          <p:cNvSpPr>
            <a:spLocks noGrp="1"/>
          </p:cNvSpPr>
          <p:nvPr>
            <p:ph type="sldNum" sz="quarter" idx="5"/>
          </p:nvPr>
        </p:nvSpPr>
        <p:spPr/>
        <p:txBody>
          <a:bodyPr/>
          <a:lstStyle/>
          <a:p>
            <a:fld id="{5BDD8C54-6C91-45EB-80F3-34E71B846566}" type="slidenum">
              <a:rPr lang="de-DE" smtClean="0"/>
              <a:t>9</a:t>
            </a:fld>
            <a:endParaRPr lang="de-DE"/>
          </a:p>
        </p:txBody>
      </p:sp>
    </p:spTree>
    <p:extLst>
      <p:ext uri="{BB962C8B-B14F-4D97-AF65-F5344CB8AC3E}">
        <p14:creationId xmlns:p14="http://schemas.microsoft.com/office/powerpoint/2010/main" val="392960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Für die Nachhaltigkeit der Risikoanalyse ist die Einstellung der Risikobereiche wichtig, da hierrüber die Risikokennzahlen bei den einzelnen Gefährdungen ermittelt werden. Die Risikokennzahl ergibt sich jeweils aus dem angegebenen Schadensausmaß und der Eintrittswahrscheinlichkeit. Im Gegensatz zur Risikoprioritätszahl bei der FMEA wird hier nicht das Produkt gebildet, sondern es wird der Schnittpunkt der Achsen in der Risikomatrix ermittelt und die dort angegebene Risikokennzahl ergibt das Ergebnis. </a:t>
            </a:r>
            <a:r>
              <a:rPr lang="de-DE" sz="1200" kern="1200">
                <a:solidFill>
                  <a:schemeClr val="tx1"/>
                </a:solidFill>
                <a:effectLst/>
                <a:latin typeface="+mn-lt"/>
                <a:ea typeface="+mn-ea"/>
                <a:cs typeface="+mn-cs"/>
              </a:rPr>
              <a:t>Die Risikokennzahl geht von 1, mit grüner Farbe für die Kennzeichnung der geringen Risiken, über 2, mit gelber Kennzeichnung für die mittleren und 3, mit roter Kennzeichnung für die hohen Risiken.</a:t>
            </a:r>
          </a:p>
        </p:txBody>
      </p:sp>
      <p:sp>
        <p:nvSpPr>
          <p:cNvPr id="4" name="Foliennummernplatzhalter 3"/>
          <p:cNvSpPr>
            <a:spLocks noGrp="1"/>
          </p:cNvSpPr>
          <p:nvPr>
            <p:ph type="sldNum" sz="quarter" idx="5"/>
          </p:nvPr>
        </p:nvSpPr>
        <p:spPr/>
        <p:txBody>
          <a:bodyPr/>
          <a:lstStyle/>
          <a:p>
            <a:fld id="{5BDD8C54-6C91-45EB-80F3-34E71B846566}" type="slidenum">
              <a:rPr lang="de-DE" smtClean="0"/>
              <a:t>10</a:t>
            </a:fld>
            <a:endParaRPr lang="de-DE"/>
          </a:p>
        </p:txBody>
      </p:sp>
    </p:spTree>
    <p:extLst>
      <p:ext uri="{BB962C8B-B14F-4D97-AF65-F5344CB8AC3E}">
        <p14:creationId xmlns:p14="http://schemas.microsoft.com/office/powerpoint/2010/main" val="318360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 der Risikoanalyse werden die Häufigkeiten der aufgetretenen Risiken in den einzelnen Bereichen dargestellt. In der darunter angezeigten Auflistung werden abteilungsbezogen die zugrundeliegenden Vorgänge aufgeführt, in die Sie bei Bedarf dann auch direkt per Hyperlink wechseln können.</a:t>
            </a:r>
          </a:p>
        </p:txBody>
      </p:sp>
      <p:sp>
        <p:nvSpPr>
          <p:cNvPr id="4" name="Foliennummernplatzhalter 3"/>
          <p:cNvSpPr>
            <a:spLocks noGrp="1"/>
          </p:cNvSpPr>
          <p:nvPr>
            <p:ph type="sldNum" sz="quarter" idx="5"/>
          </p:nvPr>
        </p:nvSpPr>
        <p:spPr/>
        <p:txBody>
          <a:bodyPr/>
          <a:lstStyle/>
          <a:p>
            <a:fld id="{5BDD8C54-6C91-45EB-80F3-34E71B846566}" type="slidenum">
              <a:rPr lang="de-DE" smtClean="0"/>
              <a:t>11</a:t>
            </a:fld>
            <a:endParaRPr lang="de-DE"/>
          </a:p>
        </p:txBody>
      </p:sp>
    </p:spTree>
    <p:extLst>
      <p:ext uri="{BB962C8B-B14F-4D97-AF65-F5344CB8AC3E}">
        <p14:creationId xmlns:p14="http://schemas.microsoft.com/office/powerpoint/2010/main" val="196857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Ein besonderes Highlight stellt die Möglichkeit dar, dass Sie die Risikomatrix auf die relevanten Vorgänge filtern können. Sie können also z.B. zunächst nur die hohen Risiken anzeigen lassen, da deren Analyse und Maßnahmenverfolgung am vorrangigsten ist.</a:t>
            </a:r>
          </a:p>
        </p:txBody>
      </p:sp>
      <p:sp>
        <p:nvSpPr>
          <p:cNvPr id="4" name="Foliennummernplatzhalter 3"/>
          <p:cNvSpPr>
            <a:spLocks noGrp="1"/>
          </p:cNvSpPr>
          <p:nvPr>
            <p:ph type="sldNum" sz="quarter" idx="5"/>
          </p:nvPr>
        </p:nvSpPr>
        <p:spPr/>
        <p:txBody>
          <a:bodyPr/>
          <a:lstStyle/>
          <a:p>
            <a:fld id="{5BDD8C54-6C91-45EB-80F3-34E71B846566}" type="slidenum">
              <a:rPr lang="de-DE" smtClean="0"/>
              <a:t>12</a:t>
            </a:fld>
            <a:endParaRPr lang="de-DE"/>
          </a:p>
        </p:txBody>
      </p:sp>
    </p:spTree>
    <p:extLst>
      <p:ext uri="{BB962C8B-B14F-4D97-AF65-F5344CB8AC3E}">
        <p14:creationId xmlns:p14="http://schemas.microsoft.com/office/powerpoint/2010/main" val="41095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Liste der offenen Maßnahmen zeigt Ihnen die Maßnahmenliste auf Abteilungsebene, genauso wie auf Personenebene. Beim Start der Anzeige wird automatisch die persönliche Maßnahmenliste dargestellt. Über den automatischen Erinnerungsdienst erhält jeder Bearbeiter seine persönliche Aufgabenagenda.</a:t>
            </a:r>
          </a:p>
        </p:txBody>
      </p:sp>
      <p:sp>
        <p:nvSpPr>
          <p:cNvPr id="4" name="Foliennummernplatzhalter 3"/>
          <p:cNvSpPr>
            <a:spLocks noGrp="1"/>
          </p:cNvSpPr>
          <p:nvPr>
            <p:ph type="sldNum" sz="quarter" idx="5"/>
          </p:nvPr>
        </p:nvSpPr>
        <p:spPr/>
        <p:txBody>
          <a:bodyPr/>
          <a:lstStyle/>
          <a:p>
            <a:fld id="{5BDD8C54-6C91-45EB-80F3-34E71B846566}" type="slidenum">
              <a:rPr lang="de-DE" smtClean="0"/>
              <a:t>13</a:t>
            </a:fld>
            <a:endParaRPr lang="de-DE"/>
          </a:p>
        </p:txBody>
      </p:sp>
    </p:spTree>
    <p:extLst>
      <p:ext uri="{BB962C8B-B14F-4D97-AF65-F5344CB8AC3E}">
        <p14:creationId xmlns:p14="http://schemas.microsoft.com/office/powerpoint/2010/main" val="414511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A6E37-CE97-471E-A934-A59E31B1293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1AD4439-6DE7-499C-AB33-254C47177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A363338-C4F7-4C4A-A694-9AA8F559E0CE}"/>
              </a:ext>
            </a:extLst>
          </p:cNvPr>
          <p:cNvSpPr>
            <a:spLocks noGrp="1"/>
          </p:cNvSpPr>
          <p:nvPr>
            <p:ph type="dt" sz="half" idx="10"/>
          </p:nvPr>
        </p:nvSpPr>
        <p:spPr/>
        <p:txBody>
          <a:bodyPr/>
          <a:lstStyle/>
          <a:p>
            <a:fld id="{E4FFCA18-157E-44F4-96BA-FC0F23129FC2}" type="datetimeFigureOut">
              <a:rPr lang="de-DE" smtClean="0"/>
              <a:t>28.10.2021</a:t>
            </a:fld>
            <a:endParaRPr lang="de-DE"/>
          </a:p>
        </p:txBody>
      </p:sp>
      <p:sp>
        <p:nvSpPr>
          <p:cNvPr id="5" name="Fußzeilenplatzhalter 4">
            <a:extLst>
              <a:ext uri="{FF2B5EF4-FFF2-40B4-BE49-F238E27FC236}">
                <a16:creationId xmlns:a16="http://schemas.microsoft.com/office/drawing/2014/main" id="{E030D680-3444-47D4-979B-D538C599EFE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3514A74-0ADA-433D-ABE8-F0BDAFEBABEE}"/>
              </a:ext>
            </a:extLst>
          </p:cNvPr>
          <p:cNvSpPr>
            <a:spLocks noGrp="1"/>
          </p:cNvSpPr>
          <p:nvPr>
            <p:ph type="sldNum" sz="quarter" idx="12"/>
          </p:nvPr>
        </p:nvSpPr>
        <p:spPr/>
        <p:txBody>
          <a:bodyPr/>
          <a:lstStyle/>
          <a:p>
            <a:fld id="{E9F91DF9-4BCE-4F42-8924-44D038CC1FB4}" type="slidenum">
              <a:rPr lang="de-DE" smtClean="0"/>
              <a:t>‹Nr.›</a:t>
            </a:fld>
            <a:endParaRPr lang="de-DE"/>
          </a:p>
        </p:txBody>
      </p:sp>
    </p:spTree>
    <p:extLst>
      <p:ext uri="{BB962C8B-B14F-4D97-AF65-F5344CB8AC3E}">
        <p14:creationId xmlns:p14="http://schemas.microsoft.com/office/powerpoint/2010/main" val="377422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5E846-A313-441B-B417-3AD1EF99F1C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BA3AA85-94B9-40DA-B323-9251426B155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BD3E1E-98F2-4CC7-AA54-D6470B898B05}"/>
              </a:ext>
            </a:extLst>
          </p:cNvPr>
          <p:cNvSpPr>
            <a:spLocks noGrp="1"/>
          </p:cNvSpPr>
          <p:nvPr>
            <p:ph type="dt" sz="half" idx="10"/>
          </p:nvPr>
        </p:nvSpPr>
        <p:spPr/>
        <p:txBody>
          <a:bodyPr/>
          <a:lstStyle/>
          <a:p>
            <a:fld id="{E4FFCA18-157E-44F4-96BA-FC0F23129FC2}" type="datetimeFigureOut">
              <a:rPr lang="de-DE" smtClean="0"/>
              <a:t>28.10.2021</a:t>
            </a:fld>
            <a:endParaRPr lang="de-DE"/>
          </a:p>
        </p:txBody>
      </p:sp>
      <p:sp>
        <p:nvSpPr>
          <p:cNvPr id="5" name="Fußzeilenplatzhalter 4">
            <a:extLst>
              <a:ext uri="{FF2B5EF4-FFF2-40B4-BE49-F238E27FC236}">
                <a16:creationId xmlns:a16="http://schemas.microsoft.com/office/drawing/2014/main" id="{E6C2BCB0-6C19-4505-9B92-5E3A6C0B6A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DEA5938-89F4-470C-837B-8F1143D6BA25}"/>
              </a:ext>
            </a:extLst>
          </p:cNvPr>
          <p:cNvSpPr>
            <a:spLocks noGrp="1"/>
          </p:cNvSpPr>
          <p:nvPr>
            <p:ph type="sldNum" sz="quarter" idx="12"/>
          </p:nvPr>
        </p:nvSpPr>
        <p:spPr/>
        <p:txBody>
          <a:bodyPr/>
          <a:lstStyle/>
          <a:p>
            <a:fld id="{E9F91DF9-4BCE-4F42-8924-44D038CC1FB4}" type="slidenum">
              <a:rPr lang="de-DE" smtClean="0"/>
              <a:t>‹Nr.›</a:t>
            </a:fld>
            <a:endParaRPr lang="de-DE"/>
          </a:p>
        </p:txBody>
      </p:sp>
    </p:spTree>
    <p:extLst>
      <p:ext uri="{BB962C8B-B14F-4D97-AF65-F5344CB8AC3E}">
        <p14:creationId xmlns:p14="http://schemas.microsoft.com/office/powerpoint/2010/main" val="313685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FF6D123-581C-4BE3-9ACE-5DD8417BA5F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362A4AD-4FCD-4608-9B10-8463B2765CF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F6C60B5-8B96-4B5B-AAC1-0D19DD165BD8}"/>
              </a:ext>
            </a:extLst>
          </p:cNvPr>
          <p:cNvSpPr>
            <a:spLocks noGrp="1"/>
          </p:cNvSpPr>
          <p:nvPr>
            <p:ph type="dt" sz="half" idx="10"/>
          </p:nvPr>
        </p:nvSpPr>
        <p:spPr/>
        <p:txBody>
          <a:bodyPr/>
          <a:lstStyle/>
          <a:p>
            <a:fld id="{E4FFCA18-157E-44F4-96BA-FC0F23129FC2}" type="datetimeFigureOut">
              <a:rPr lang="de-DE" smtClean="0"/>
              <a:t>28.10.2021</a:t>
            </a:fld>
            <a:endParaRPr lang="de-DE"/>
          </a:p>
        </p:txBody>
      </p:sp>
      <p:sp>
        <p:nvSpPr>
          <p:cNvPr id="5" name="Fußzeilenplatzhalter 4">
            <a:extLst>
              <a:ext uri="{FF2B5EF4-FFF2-40B4-BE49-F238E27FC236}">
                <a16:creationId xmlns:a16="http://schemas.microsoft.com/office/drawing/2014/main" id="{D7642B0A-C8EE-49D5-BD4B-08BC9A539BE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61DCC9A-15F1-4736-8F1D-ACB43E226F72}"/>
              </a:ext>
            </a:extLst>
          </p:cNvPr>
          <p:cNvSpPr>
            <a:spLocks noGrp="1"/>
          </p:cNvSpPr>
          <p:nvPr>
            <p:ph type="sldNum" sz="quarter" idx="12"/>
          </p:nvPr>
        </p:nvSpPr>
        <p:spPr/>
        <p:txBody>
          <a:bodyPr/>
          <a:lstStyle/>
          <a:p>
            <a:fld id="{E9F91DF9-4BCE-4F42-8924-44D038CC1FB4}" type="slidenum">
              <a:rPr lang="de-DE" smtClean="0"/>
              <a:t>‹Nr.›</a:t>
            </a:fld>
            <a:endParaRPr lang="de-DE"/>
          </a:p>
        </p:txBody>
      </p:sp>
    </p:spTree>
    <p:extLst>
      <p:ext uri="{BB962C8B-B14F-4D97-AF65-F5344CB8AC3E}">
        <p14:creationId xmlns:p14="http://schemas.microsoft.com/office/powerpoint/2010/main" val="425365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69937-D3D4-4EE7-B951-B02A7D476B5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1A82443-223D-4CF2-9F3E-E062CB33685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FF32F3-DA01-4A94-B209-3B83F926FAA4}"/>
              </a:ext>
            </a:extLst>
          </p:cNvPr>
          <p:cNvSpPr>
            <a:spLocks noGrp="1"/>
          </p:cNvSpPr>
          <p:nvPr>
            <p:ph type="dt" sz="half" idx="10"/>
          </p:nvPr>
        </p:nvSpPr>
        <p:spPr/>
        <p:txBody>
          <a:bodyPr/>
          <a:lstStyle/>
          <a:p>
            <a:fld id="{E4FFCA18-157E-44F4-96BA-FC0F23129FC2}" type="datetimeFigureOut">
              <a:rPr lang="de-DE" smtClean="0"/>
              <a:t>28.10.2021</a:t>
            </a:fld>
            <a:endParaRPr lang="de-DE"/>
          </a:p>
        </p:txBody>
      </p:sp>
      <p:sp>
        <p:nvSpPr>
          <p:cNvPr id="5" name="Fußzeilenplatzhalter 4">
            <a:extLst>
              <a:ext uri="{FF2B5EF4-FFF2-40B4-BE49-F238E27FC236}">
                <a16:creationId xmlns:a16="http://schemas.microsoft.com/office/drawing/2014/main" id="{C1CCF8DC-468A-410C-8443-6EA088013A5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93F5D0D-CE4F-44E1-B8D2-94CC1BFD8889}"/>
              </a:ext>
            </a:extLst>
          </p:cNvPr>
          <p:cNvSpPr>
            <a:spLocks noGrp="1"/>
          </p:cNvSpPr>
          <p:nvPr>
            <p:ph type="sldNum" sz="quarter" idx="12"/>
          </p:nvPr>
        </p:nvSpPr>
        <p:spPr/>
        <p:txBody>
          <a:bodyPr/>
          <a:lstStyle/>
          <a:p>
            <a:fld id="{E9F91DF9-4BCE-4F42-8924-44D038CC1FB4}" type="slidenum">
              <a:rPr lang="de-DE" smtClean="0"/>
              <a:t>‹Nr.›</a:t>
            </a:fld>
            <a:endParaRPr lang="de-DE"/>
          </a:p>
        </p:txBody>
      </p:sp>
    </p:spTree>
    <p:extLst>
      <p:ext uri="{BB962C8B-B14F-4D97-AF65-F5344CB8AC3E}">
        <p14:creationId xmlns:p14="http://schemas.microsoft.com/office/powerpoint/2010/main" val="238518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6B760-8AFA-40F5-9026-8B46C24279C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3045067-F248-4889-A646-651D632C9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D341FBC-B06A-4C8F-9601-A7CB441C09BA}"/>
              </a:ext>
            </a:extLst>
          </p:cNvPr>
          <p:cNvSpPr>
            <a:spLocks noGrp="1"/>
          </p:cNvSpPr>
          <p:nvPr>
            <p:ph type="dt" sz="half" idx="10"/>
          </p:nvPr>
        </p:nvSpPr>
        <p:spPr/>
        <p:txBody>
          <a:bodyPr/>
          <a:lstStyle/>
          <a:p>
            <a:fld id="{E4FFCA18-157E-44F4-96BA-FC0F23129FC2}" type="datetimeFigureOut">
              <a:rPr lang="de-DE" smtClean="0"/>
              <a:t>28.10.2021</a:t>
            </a:fld>
            <a:endParaRPr lang="de-DE"/>
          </a:p>
        </p:txBody>
      </p:sp>
      <p:sp>
        <p:nvSpPr>
          <p:cNvPr id="5" name="Fußzeilenplatzhalter 4">
            <a:extLst>
              <a:ext uri="{FF2B5EF4-FFF2-40B4-BE49-F238E27FC236}">
                <a16:creationId xmlns:a16="http://schemas.microsoft.com/office/drawing/2014/main" id="{11DBD0FF-B7ED-4C70-907F-CA7B4F4F71C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54E56F9-2B2D-46C5-BB7E-9B27E9991F41}"/>
              </a:ext>
            </a:extLst>
          </p:cNvPr>
          <p:cNvSpPr>
            <a:spLocks noGrp="1"/>
          </p:cNvSpPr>
          <p:nvPr>
            <p:ph type="sldNum" sz="quarter" idx="12"/>
          </p:nvPr>
        </p:nvSpPr>
        <p:spPr/>
        <p:txBody>
          <a:bodyPr/>
          <a:lstStyle/>
          <a:p>
            <a:fld id="{E9F91DF9-4BCE-4F42-8924-44D038CC1FB4}" type="slidenum">
              <a:rPr lang="de-DE" smtClean="0"/>
              <a:t>‹Nr.›</a:t>
            </a:fld>
            <a:endParaRPr lang="de-DE"/>
          </a:p>
        </p:txBody>
      </p:sp>
    </p:spTree>
    <p:extLst>
      <p:ext uri="{BB962C8B-B14F-4D97-AF65-F5344CB8AC3E}">
        <p14:creationId xmlns:p14="http://schemas.microsoft.com/office/powerpoint/2010/main" val="86970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648A5-3A23-462D-95E2-ECD1417F7FA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BE275C6-E632-4CFE-94E0-43823005A78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4864D2A-28A5-4366-85AF-04CED6D5D92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6B0F5FC-EB6B-40BD-8491-8DA2349CE52F}"/>
              </a:ext>
            </a:extLst>
          </p:cNvPr>
          <p:cNvSpPr>
            <a:spLocks noGrp="1"/>
          </p:cNvSpPr>
          <p:nvPr>
            <p:ph type="dt" sz="half" idx="10"/>
          </p:nvPr>
        </p:nvSpPr>
        <p:spPr/>
        <p:txBody>
          <a:bodyPr/>
          <a:lstStyle/>
          <a:p>
            <a:fld id="{E4FFCA18-157E-44F4-96BA-FC0F23129FC2}" type="datetimeFigureOut">
              <a:rPr lang="de-DE" smtClean="0"/>
              <a:t>28.10.2021</a:t>
            </a:fld>
            <a:endParaRPr lang="de-DE"/>
          </a:p>
        </p:txBody>
      </p:sp>
      <p:sp>
        <p:nvSpPr>
          <p:cNvPr id="6" name="Fußzeilenplatzhalter 5">
            <a:extLst>
              <a:ext uri="{FF2B5EF4-FFF2-40B4-BE49-F238E27FC236}">
                <a16:creationId xmlns:a16="http://schemas.microsoft.com/office/drawing/2014/main" id="{0AB24863-9B1D-4976-ADF3-EEAA4AEACB6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68C22A4-DF06-42DF-AF7D-0A91ECAD13E3}"/>
              </a:ext>
            </a:extLst>
          </p:cNvPr>
          <p:cNvSpPr>
            <a:spLocks noGrp="1"/>
          </p:cNvSpPr>
          <p:nvPr>
            <p:ph type="sldNum" sz="quarter" idx="12"/>
          </p:nvPr>
        </p:nvSpPr>
        <p:spPr/>
        <p:txBody>
          <a:bodyPr/>
          <a:lstStyle/>
          <a:p>
            <a:fld id="{E9F91DF9-4BCE-4F42-8924-44D038CC1FB4}" type="slidenum">
              <a:rPr lang="de-DE" smtClean="0"/>
              <a:t>‹Nr.›</a:t>
            </a:fld>
            <a:endParaRPr lang="de-DE"/>
          </a:p>
        </p:txBody>
      </p:sp>
    </p:spTree>
    <p:extLst>
      <p:ext uri="{BB962C8B-B14F-4D97-AF65-F5344CB8AC3E}">
        <p14:creationId xmlns:p14="http://schemas.microsoft.com/office/powerpoint/2010/main" val="10151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26F3B-3B09-4A74-B96B-3D9181ED65E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D756715-3BF5-4068-9EF9-3B0DA8617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84664CD-40BA-4F3C-AEF1-FC63EC1BDDE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9592B0A-BF2F-4436-8065-D4BFD7D09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1FEDC1-89F6-4E2F-9E74-CEBF8E6C250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647A0AD-DBEA-4F5C-AFEE-474D8D2F359E}"/>
              </a:ext>
            </a:extLst>
          </p:cNvPr>
          <p:cNvSpPr>
            <a:spLocks noGrp="1"/>
          </p:cNvSpPr>
          <p:nvPr>
            <p:ph type="dt" sz="half" idx="10"/>
          </p:nvPr>
        </p:nvSpPr>
        <p:spPr/>
        <p:txBody>
          <a:bodyPr/>
          <a:lstStyle/>
          <a:p>
            <a:fld id="{E4FFCA18-157E-44F4-96BA-FC0F23129FC2}" type="datetimeFigureOut">
              <a:rPr lang="de-DE" smtClean="0"/>
              <a:t>28.10.2021</a:t>
            </a:fld>
            <a:endParaRPr lang="de-DE"/>
          </a:p>
        </p:txBody>
      </p:sp>
      <p:sp>
        <p:nvSpPr>
          <p:cNvPr id="8" name="Fußzeilenplatzhalter 7">
            <a:extLst>
              <a:ext uri="{FF2B5EF4-FFF2-40B4-BE49-F238E27FC236}">
                <a16:creationId xmlns:a16="http://schemas.microsoft.com/office/drawing/2014/main" id="{306888BF-2A51-4AE1-87BE-8D646EAEAA5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09919E7-4E82-4061-B355-3BD1522086FB}"/>
              </a:ext>
            </a:extLst>
          </p:cNvPr>
          <p:cNvSpPr>
            <a:spLocks noGrp="1"/>
          </p:cNvSpPr>
          <p:nvPr>
            <p:ph type="sldNum" sz="quarter" idx="12"/>
          </p:nvPr>
        </p:nvSpPr>
        <p:spPr/>
        <p:txBody>
          <a:bodyPr/>
          <a:lstStyle/>
          <a:p>
            <a:fld id="{E9F91DF9-4BCE-4F42-8924-44D038CC1FB4}" type="slidenum">
              <a:rPr lang="de-DE" smtClean="0"/>
              <a:t>‹Nr.›</a:t>
            </a:fld>
            <a:endParaRPr lang="de-DE"/>
          </a:p>
        </p:txBody>
      </p:sp>
    </p:spTree>
    <p:extLst>
      <p:ext uri="{BB962C8B-B14F-4D97-AF65-F5344CB8AC3E}">
        <p14:creationId xmlns:p14="http://schemas.microsoft.com/office/powerpoint/2010/main" val="139720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657B3-3052-490E-9280-8CA7EC9A9C6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9A9A954-3582-404D-AA12-A947F962214F}"/>
              </a:ext>
            </a:extLst>
          </p:cNvPr>
          <p:cNvSpPr>
            <a:spLocks noGrp="1"/>
          </p:cNvSpPr>
          <p:nvPr>
            <p:ph type="dt" sz="half" idx="10"/>
          </p:nvPr>
        </p:nvSpPr>
        <p:spPr/>
        <p:txBody>
          <a:bodyPr/>
          <a:lstStyle/>
          <a:p>
            <a:fld id="{E4FFCA18-157E-44F4-96BA-FC0F23129FC2}" type="datetimeFigureOut">
              <a:rPr lang="de-DE" smtClean="0"/>
              <a:t>28.10.2021</a:t>
            </a:fld>
            <a:endParaRPr lang="de-DE"/>
          </a:p>
        </p:txBody>
      </p:sp>
      <p:sp>
        <p:nvSpPr>
          <p:cNvPr id="4" name="Fußzeilenplatzhalter 3">
            <a:extLst>
              <a:ext uri="{FF2B5EF4-FFF2-40B4-BE49-F238E27FC236}">
                <a16:creationId xmlns:a16="http://schemas.microsoft.com/office/drawing/2014/main" id="{87C98CC1-7952-4797-A92F-35701795C10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47A6D15-DC5A-4629-908A-CA80FC068A1B}"/>
              </a:ext>
            </a:extLst>
          </p:cNvPr>
          <p:cNvSpPr>
            <a:spLocks noGrp="1"/>
          </p:cNvSpPr>
          <p:nvPr>
            <p:ph type="sldNum" sz="quarter" idx="12"/>
          </p:nvPr>
        </p:nvSpPr>
        <p:spPr/>
        <p:txBody>
          <a:bodyPr/>
          <a:lstStyle/>
          <a:p>
            <a:fld id="{E9F91DF9-4BCE-4F42-8924-44D038CC1FB4}" type="slidenum">
              <a:rPr lang="de-DE" smtClean="0"/>
              <a:t>‹Nr.›</a:t>
            </a:fld>
            <a:endParaRPr lang="de-DE"/>
          </a:p>
        </p:txBody>
      </p:sp>
    </p:spTree>
    <p:extLst>
      <p:ext uri="{BB962C8B-B14F-4D97-AF65-F5344CB8AC3E}">
        <p14:creationId xmlns:p14="http://schemas.microsoft.com/office/powerpoint/2010/main" val="356683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110317E-D0EB-4E5F-9F52-16690A72BF17}"/>
              </a:ext>
            </a:extLst>
          </p:cNvPr>
          <p:cNvSpPr>
            <a:spLocks noGrp="1"/>
          </p:cNvSpPr>
          <p:nvPr>
            <p:ph type="dt" sz="half" idx="10"/>
          </p:nvPr>
        </p:nvSpPr>
        <p:spPr/>
        <p:txBody>
          <a:bodyPr/>
          <a:lstStyle/>
          <a:p>
            <a:fld id="{E4FFCA18-157E-44F4-96BA-FC0F23129FC2}" type="datetimeFigureOut">
              <a:rPr lang="de-DE" smtClean="0"/>
              <a:t>28.10.2021</a:t>
            </a:fld>
            <a:endParaRPr lang="de-DE"/>
          </a:p>
        </p:txBody>
      </p:sp>
      <p:sp>
        <p:nvSpPr>
          <p:cNvPr id="3" name="Fußzeilenplatzhalter 2">
            <a:extLst>
              <a:ext uri="{FF2B5EF4-FFF2-40B4-BE49-F238E27FC236}">
                <a16:creationId xmlns:a16="http://schemas.microsoft.com/office/drawing/2014/main" id="{BF38BCCD-FE81-4FE6-B645-C8A0D489C69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5311F18-4155-4902-AD85-B51EDC93825E}"/>
              </a:ext>
            </a:extLst>
          </p:cNvPr>
          <p:cNvSpPr>
            <a:spLocks noGrp="1"/>
          </p:cNvSpPr>
          <p:nvPr>
            <p:ph type="sldNum" sz="quarter" idx="12"/>
          </p:nvPr>
        </p:nvSpPr>
        <p:spPr/>
        <p:txBody>
          <a:bodyPr/>
          <a:lstStyle/>
          <a:p>
            <a:fld id="{E9F91DF9-4BCE-4F42-8924-44D038CC1FB4}" type="slidenum">
              <a:rPr lang="de-DE" smtClean="0"/>
              <a:t>‹Nr.›</a:t>
            </a:fld>
            <a:endParaRPr lang="de-DE"/>
          </a:p>
        </p:txBody>
      </p:sp>
    </p:spTree>
    <p:extLst>
      <p:ext uri="{BB962C8B-B14F-4D97-AF65-F5344CB8AC3E}">
        <p14:creationId xmlns:p14="http://schemas.microsoft.com/office/powerpoint/2010/main" val="197576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2F51D-1881-4760-A4C1-1655A916D69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3833F8D-6E57-4180-8343-00030232A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61239BD-9CDE-439D-A626-CD17041E0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9072596-42F1-433B-AAFE-2A7F7DEB3ADB}"/>
              </a:ext>
            </a:extLst>
          </p:cNvPr>
          <p:cNvSpPr>
            <a:spLocks noGrp="1"/>
          </p:cNvSpPr>
          <p:nvPr>
            <p:ph type="dt" sz="half" idx="10"/>
          </p:nvPr>
        </p:nvSpPr>
        <p:spPr/>
        <p:txBody>
          <a:bodyPr/>
          <a:lstStyle/>
          <a:p>
            <a:fld id="{E4FFCA18-157E-44F4-96BA-FC0F23129FC2}" type="datetimeFigureOut">
              <a:rPr lang="de-DE" smtClean="0"/>
              <a:t>28.10.2021</a:t>
            </a:fld>
            <a:endParaRPr lang="de-DE"/>
          </a:p>
        </p:txBody>
      </p:sp>
      <p:sp>
        <p:nvSpPr>
          <p:cNvPr id="6" name="Fußzeilenplatzhalter 5">
            <a:extLst>
              <a:ext uri="{FF2B5EF4-FFF2-40B4-BE49-F238E27FC236}">
                <a16:creationId xmlns:a16="http://schemas.microsoft.com/office/drawing/2014/main" id="{45F2177D-7ACC-4657-A635-59AD2A3F7E8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DF747BC-56F8-4926-A55B-9632494BEBAF}"/>
              </a:ext>
            </a:extLst>
          </p:cNvPr>
          <p:cNvSpPr>
            <a:spLocks noGrp="1"/>
          </p:cNvSpPr>
          <p:nvPr>
            <p:ph type="sldNum" sz="quarter" idx="12"/>
          </p:nvPr>
        </p:nvSpPr>
        <p:spPr/>
        <p:txBody>
          <a:bodyPr/>
          <a:lstStyle/>
          <a:p>
            <a:fld id="{E9F91DF9-4BCE-4F42-8924-44D038CC1FB4}" type="slidenum">
              <a:rPr lang="de-DE" smtClean="0"/>
              <a:t>‹Nr.›</a:t>
            </a:fld>
            <a:endParaRPr lang="de-DE"/>
          </a:p>
        </p:txBody>
      </p:sp>
    </p:spTree>
    <p:extLst>
      <p:ext uri="{BB962C8B-B14F-4D97-AF65-F5344CB8AC3E}">
        <p14:creationId xmlns:p14="http://schemas.microsoft.com/office/powerpoint/2010/main" val="405920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29E5A-00FF-403A-90D6-C6A521CE83E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FE63937-6630-4B4D-9751-4DA027C84D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E699240-128C-405B-945C-8DC634BEE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8544B66-D770-4FBE-A89A-BFE76AF94F04}"/>
              </a:ext>
            </a:extLst>
          </p:cNvPr>
          <p:cNvSpPr>
            <a:spLocks noGrp="1"/>
          </p:cNvSpPr>
          <p:nvPr>
            <p:ph type="dt" sz="half" idx="10"/>
          </p:nvPr>
        </p:nvSpPr>
        <p:spPr/>
        <p:txBody>
          <a:bodyPr/>
          <a:lstStyle/>
          <a:p>
            <a:fld id="{E4FFCA18-157E-44F4-96BA-FC0F23129FC2}" type="datetimeFigureOut">
              <a:rPr lang="de-DE" smtClean="0"/>
              <a:t>28.10.2021</a:t>
            </a:fld>
            <a:endParaRPr lang="de-DE"/>
          </a:p>
        </p:txBody>
      </p:sp>
      <p:sp>
        <p:nvSpPr>
          <p:cNvPr id="6" name="Fußzeilenplatzhalter 5">
            <a:extLst>
              <a:ext uri="{FF2B5EF4-FFF2-40B4-BE49-F238E27FC236}">
                <a16:creationId xmlns:a16="http://schemas.microsoft.com/office/drawing/2014/main" id="{36930E47-F92D-417D-8324-F0EA77C5EE5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BB0290F-93CE-470D-9F9E-C51DEB582C17}"/>
              </a:ext>
            </a:extLst>
          </p:cNvPr>
          <p:cNvSpPr>
            <a:spLocks noGrp="1"/>
          </p:cNvSpPr>
          <p:nvPr>
            <p:ph type="sldNum" sz="quarter" idx="12"/>
          </p:nvPr>
        </p:nvSpPr>
        <p:spPr/>
        <p:txBody>
          <a:bodyPr/>
          <a:lstStyle/>
          <a:p>
            <a:fld id="{E9F91DF9-4BCE-4F42-8924-44D038CC1FB4}" type="slidenum">
              <a:rPr lang="de-DE" smtClean="0"/>
              <a:t>‹Nr.›</a:t>
            </a:fld>
            <a:endParaRPr lang="de-DE"/>
          </a:p>
        </p:txBody>
      </p:sp>
    </p:spTree>
    <p:extLst>
      <p:ext uri="{BB962C8B-B14F-4D97-AF65-F5344CB8AC3E}">
        <p14:creationId xmlns:p14="http://schemas.microsoft.com/office/powerpoint/2010/main" val="20355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7FB6AA8-EF1A-4F50-A86B-668D6E27DF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DA1ACC9-2729-4A5A-AB18-9CAF7DB33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E2E407-8BFB-439C-9637-39509D32C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FCA18-157E-44F4-96BA-FC0F23129FC2}" type="datetimeFigureOut">
              <a:rPr lang="de-DE" smtClean="0"/>
              <a:t>28.10.2021</a:t>
            </a:fld>
            <a:endParaRPr lang="de-DE"/>
          </a:p>
        </p:txBody>
      </p:sp>
      <p:sp>
        <p:nvSpPr>
          <p:cNvPr id="5" name="Fußzeilenplatzhalter 4">
            <a:extLst>
              <a:ext uri="{FF2B5EF4-FFF2-40B4-BE49-F238E27FC236}">
                <a16:creationId xmlns:a16="http://schemas.microsoft.com/office/drawing/2014/main" id="{E8AD9CAE-8FDA-4029-BBBE-9CDC00631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FE5EA2F-E910-4C49-9B8A-3D7B26D084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91DF9-4BCE-4F42-8924-44D038CC1FB4}" type="slidenum">
              <a:rPr lang="de-DE" smtClean="0"/>
              <a:t>‹Nr.›</a:t>
            </a:fld>
            <a:endParaRPr lang="de-DE"/>
          </a:p>
        </p:txBody>
      </p:sp>
    </p:spTree>
    <p:extLst>
      <p:ext uri="{BB962C8B-B14F-4D97-AF65-F5344CB8AC3E}">
        <p14:creationId xmlns:p14="http://schemas.microsoft.com/office/powerpoint/2010/main" val="3753191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0.png"/><Relationship Id="rId4" Type="http://schemas.openxmlformats.org/officeDocument/2006/relationships/diagramLayout" Target="../diagrams/layout6.xml"/><Relationship Id="rId9"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1.png"/><Relationship Id="rId4" Type="http://schemas.openxmlformats.org/officeDocument/2006/relationships/diagramLayout" Target="../diagrams/layout7.xml"/><Relationship Id="rId9"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2.png"/><Relationship Id="rId4" Type="http://schemas.openxmlformats.org/officeDocument/2006/relationships/diagramLayout" Target="../diagrams/layout8.xml"/><Relationship Id="rId9" Type="http://schemas.openxmlformats.org/officeDocument/2006/relationships/image" Target="../media/image4.sv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3.png"/><Relationship Id="rId4" Type="http://schemas.openxmlformats.org/officeDocument/2006/relationships/diagramLayout" Target="../diagrams/layout9.xml"/><Relationship Id="rId9" Type="http://schemas.openxmlformats.org/officeDocument/2006/relationships/image" Target="../media/image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png"/><Relationship Id="rId4" Type="http://schemas.openxmlformats.org/officeDocument/2006/relationships/diagramQuickStyle" Target="../diagrams/quickStyle3.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png"/><Relationship Id="rId5" Type="http://schemas.openxmlformats.org/officeDocument/2006/relationships/diagramQuickStyle" Target="../diagrams/quickStyle5.xml"/><Relationship Id="rId10" Type="http://schemas.openxmlformats.org/officeDocument/2006/relationships/image" Target="../media/image8.png"/><Relationship Id="rId4" Type="http://schemas.openxmlformats.org/officeDocument/2006/relationships/diagramLayout" Target="../diagrams/layout5.xml"/><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in Bild, das Licht, Wasser, Straße, sitzend enthält.&#10;&#10;Automatisch generierte Beschreibung">
            <a:extLst>
              <a:ext uri="{FF2B5EF4-FFF2-40B4-BE49-F238E27FC236}">
                <a16:creationId xmlns:a16="http://schemas.microsoft.com/office/drawing/2014/main" id="{0C6C3E27-41E6-4AD2-8ECC-752462301831}"/>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GlowDiffused trans="24000"/>
                    </a14:imgEffect>
                  </a14:imgLayer>
                </a14:imgProps>
              </a:ext>
            </a:extLst>
          </a:blip>
          <a:srcRect b="15746"/>
          <a:stretch/>
        </p:blipFill>
        <p:spPr>
          <a:xfrm>
            <a:off x="5477208" y="0"/>
            <a:ext cx="6714792" cy="6858000"/>
          </a:xfrm>
          <a:prstGeom prst="rect">
            <a:avLst/>
          </a:prstGeom>
        </p:spPr>
      </p:pic>
      <p:sp>
        <p:nvSpPr>
          <p:cNvPr id="6" name="Rechteck 5">
            <a:extLst>
              <a:ext uri="{FF2B5EF4-FFF2-40B4-BE49-F238E27FC236}">
                <a16:creationId xmlns:a16="http://schemas.microsoft.com/office/drawing/2014/main" id="{E7856285-4348-4D30-92BD-A674A5108A89}"/>
              </a:ext>
            </a:extLst>
          </p:cNvPr>
          <p:cNvSpPr/>
          <p:nvPr/>
        </p:nvSpPr>
        <p:spPr>
          <a:xfrm>
            <a:off x="0" y="0"/>
            <a:ext cx="5468548" cy="6858000"/>
          </a:xfrm>
          <a:prstGeom prst="rect">
            <a:avLst/>
          </a:prstGeom>
          <a:solidFill>
            <a:srgbClr val="00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B410A325-DFD4-4BF5-A3D9-100F83ABB545}"/>
              </a:ext>
            </a:extLst>
          </p:cNvPr>
          <p:cNvSpPr>
            <a:spLocks noGrp="1"/>
          </p:cNvSpPr>
          <p:nvPr>
            <p:ph type="ctrTitle"/>
          </p:nvPr>
        </p:nvSpPr>
        <p:spPr>
          <a:xfrm>
            <a:off x="634276" y="803705"/>
            <a:ext cx="4208656" cy="3034857"/>
          </a:xfrm>
        </p:spPr>
        <p:txBody>
          <a:bodyPr anchor="b">
            <a:normAutofit/>
          </a:bodyPr>
          <a:lstStyle/>
          <a:p>
            <a:pPr algn="r"/>
            <a:r>
              <a:rPr lang="en-US" sz="5000" dirty="0">
                <a:solidFill>
                  <a:srgbClr val="FFFFFF"/>
                </a:solidFill>
              </a:rPr>
              <a:t>Quality Management since 1983  </a:t>
            </a:r>
            <a:br>
              <a:rPr lang="en-US" sz="5000" dirty="0">
                <a:solidFill>
                  <a:srgbClr val="FFFFFF"/>
                </a:solidFill>
              </a:rPr>
            </a:br>
            <a:endParaRPr lang="de-DE" sz="5000" dirty="0">
              <a:solidFill>
                <a:srgbClr val="FFFFFF"/>
              </a:solidFill>
            </a:endParaRPr>
          </a:p>
        </p:txBody>
      </p:sp>
      <p:sp>
        <p:nvSpPr>
          <p:cNvPr id="3" name="Untertitel 2">
            <a:extLst>
              <a:ext uri="{FF2B5EF4-FFF2-40B4-BE49-F238E27FC236}">
                <a16:creationId xmlns:a16="http://schemas.microsoft.com/office/drawing/2014/main" id="{E0A199F4-76A4-470C-B7B6-284212D42860}"/>
              </a:ext>
            </a:extLst>
          </p:cNvPr>
          <p:cNvSpPr>
            <a:spLocks noGrp="1"/>
          </p:cNvSpPr>
          <p:nvPr>
            <p:ph type="subTitle" idx="1"/>
          </p:nvPr>
        </p:nvSpPr>
        <p:spPr>
          <a:xfrm>
            <a:off x="638921" y="4013165"/>
            <a:ext cx="4204012" cy="2205732"/>
          </a:xfrm>
        </p:spPr>
        <p:txBody>
          <a:bodyPr anchor="t">
            <a:normAutofit/>
          </a:bodyPr>
          <a:lstStyle/>
          <a:p>
            <a:pPr algn="r"/>
            <a:r>
              <a:rPr lang="en-US" sz="1800">
                <a:solidFill>
                  <a:srgbClr val="FFFFFF"/>
                </a:solidFill>
              </a:rPr>
              <a:t>Process Control and Analytics since 1983</a:t>
            </a:r>
          </a:p>
          <a:p>
            <a:pPr algn="r"/>
            <a:endParaRPr lang="en-US" sz="1800">
              <a:solidFill>
                <a:srgbClr val="FFFFFF"/>
              </a:solidFill>
            </a:endParaRPr>
          </a:p>
        </p:txBody>
      </p:sp>
      <p:pic>
        <p:nvPicPr>
          <p:cNvPr id="5" name="Grafik 4">
            <a:extLst>
              <a:ext uri="{FF2B5EF4-FFF2-40B4-BE49-F238E27FC236}">
                <a16:creationId xmlns:a16="http://schemas.microsoft.com/office/drawing/2014/main" id="{7B41E42E-4580-4B95-A718-5ED93CDD11C1}"/>
              </a:ext>
            </a:extLst>
          </p:cNvPr>
          <p:cNvPicPr>
            <a:picLocks noChangeAspect="1"/>
          </p:cNvPicPr>
          <p:nvPr/>
        </p:nvPicPr>
        <p:blipFill>
          <a:blip r:embed="rId4"/>
          <a:stretch>
            <a:fillRect/>
          </a:stretch>
        </p:blipFill>
        <p:spPr>
          <a:xfrm>
            <a:off x="6693763" y="2368454"/>
            <a:ext cx="4204759" cy="1976236"/>
          </a:xfrm>
          <a:prstGeom prst="rect">
            <a:avLst/>
          </a:prstGeom>
          <a:solidFill>
            <a:srgbClr val="0063AF"/>
          </a:solidFill>
        </p:spPr>
      </p:pic>
    </p:spTree>
    <p:extLst>
      <p:ext uri="{BB962C8B-B14F-4D97-AF65-F5344CB8AC3E}">
        <p14:creationId xmlns:p14="http://schemas.microsoft.com/office/powerpoint/2010/main" val="3236020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39C2E05-094F-436B-B822-64865A879A48}"/>
              </a:ext>
            </a:extLst>
          </p:cNvPr>
          <p:cNvGraphicFramePr/>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436308" y="3397006"/>
            <a:ext cx="5314304" cy="1815882"/>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Festlegen der Risikobereiche</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Bestimmung der Risikokennwerte </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Unterteilung in 5 Stufen beim Schadensausmaß</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Eintrittswahrscheinlichkeit in 5 Abstufungen </a:t>
            </a:r>
          </a:p>
        </p:txBody>
      </p:sp>
      <p:sp>
        <p:nvSpPr>
          <p:cNvPr id="7" name="!!Rechteck_links">
            <a:extLst>
              <a:ext uri="{FF2B5EF4-FFF2-40B4-BE49-F238E27FC236}">
                <a16:creationId xmlns:a16="http://schemas.microsoft.com/office/drawing/2014/main" id="{64135F04-A2DF-42CA-806D-D5078FF92EBE}"/>
              </a:ext>
            </a:extLst>
          </p:cNvPr>
          <p:cNvSpPr/>
          <p:nvPr/>
        </p:nvSpPr>
        <p:spPr>
          <a:xfrm>
            <a:off x="608059" y="983150"/>
            <a:ext cx="9226407" cy="56642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Textfeld 11">
            <a:extLst>
              <a:ext uri="{FF2B5EF4-FFF2-40B4-BE49-F238E27FC236}">
                <a16:creationId xmlns:a16="http://schemas.microsoft.com/office/drawing/2014/main" id="{343CFF0F-6845-4B90-9D12-EE6CDDF52EAE}"/>
              </a:ext>
            </a:extLst>
          </p:cNvPr>
          <p:cNvSpPr txBox="1"/>
          <p:nvPr/>
        </p:nvSpPr>
        <p:spPr>
          <a:xfrm>
            <a:off x="608059" y="1040777"/>
            <a:ext cx="9149127" cy="461665"/>
          </a:xfrm>
          <a:prstGeom prst="rect">
            <a:avLst/>
          </a:prstGeom>
          <a:noFill/>
          <a:ln>
            <a:noFill/>
          </a:ln>
        </p:spPr>
        <p:txBody>
          <a:bodyPr wrap="square" rtlCol="0">
            <a:spAutoFit/>
          </a:bodyPr>
          <a:lstStyle/>
          <a:p>
            <a:pPr marL="285750" indent="-285750">
              <a:buFont typeface="Arial" panose="020B0604020202020204" pitchFamily="34" charset="0"/>
              <a:buChar char="•"/>
            </a:pPr>
            <a:r>
              <a:rPr lang="de-DE" sz="2400" dirty="0">
                <a:solidFill>
                  <a:schemeClr val="bg1"/>
                </a:solidFill>
                <a:latin typeface="Segoe UI" panose="020B0502040204020203" pitchFamily="34" charset="0"/>
                <a:cs typeface="Segoe UI" panose="020B0502040204020203" pitchFamily="34" charset="0"/>
              </a:rPr>
              <a:t>Gefährdungsbeurteilung und Risikoanalyse</a:t>
            </a:r>
          </a:p>
        </p:txBody>
      </p:sp>
      <p:pic>
        <p:nvPicPr>
          <p:cNvPr id="14" name="Grafik 13">
            <a:extLst>
              <a:ext uri="{FF2B5EF4-FFF2-40B4-BE49-F238E27FC236}">
                <a16:creationId xmlns:a16="http://schemas.microsoft.com/office/drawing/2014/main" id="{C6CACC0B-0E74-4823-B239-CC2E9461A6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058" y="2504242"/>
            <a:ext cx="5322225" cy="4045803"/>
          </a:xfrm>
          <a:prstGeom prst="rect">
            <a:avLst/>
          </a:prstGeom>
        </p:spPr>
      </p:pic>
    </p:spTree>
    <p:extLst>
      <p:ext uri="{BB962C8B-B14F-4D97-AF65-F5344CB8AC3E}">
        <p14:creationId xmlns:p14="http://schemas.microsoft.com/office/powerpoint/2010/main" val="2370114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39C2E05-094F-436B-B822-64865A879A48}"/>
              </a:ext>
            </a:extLst>
          </p:cNvPr>
          <p:cNvGraphicFramePr/>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294927" y="3956299"/>
            <a:ext cx="5085559" cy="1323439"/>
          </a:xfrm>
          <a:prstGeom prst="rect">
            <a:avLst/>
          </a:prstGeom>
          <a:noFill/>
        </p:spPr>
        <p:txBody>
          <a:bodyPr wrap="none" rtlCol="0">
            <a:spAutoFit/>
          </a:bodyPr>
          <a:lstStyle/>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Darstellung der einzelnen Risikohäufigkeiten </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Zugriff auf die Anforderungs- und Maßnahmenliste</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Kennwertdarstellung mit zentralem Ampelfaktor</a:t>
            </a:r>
          </a:p>
        </p:txBody>
      </p:sp>
      <p:sp>
        <p:nvSpPr>
          <p:cNvPr id="7" name="!!Rechteck_links">
            <a:extLst>
              <a:ext uri="{FF2B5EF4-FFF2-40B4-BE49-F238E27FC236}">
                <a16:creationId xmlns:a16="http://schemas.microsoft.com/office/drawing/2014/main" id="{3F064D24-7D24-447C-A745-A50068518389}"/>
              </a:ext>
            </a:extLst>
          </p:cNvPr>
          <p:cNvSpPr/>
          <p:nvPr/>
        </p:nvSpPr>
        <p:spPr>
          <a:xfrm>
            <a:off x="608059" y="983150"/>
            <a:ext cx="9226407" cy="56642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Textfeld 11">
            <a:extLst>
              <a:ext uri="{FF2B5EF4-FFF2-40B4-BE49-F238E27FC236}">
                <a16:creationId xmlns:a16="http://schemas.microsoft.com/office/drawing/2014/main" id="{F4F7EF2A-ADFF-4521-9D1A-D3621A33EFB3}"/>
              </a:ext>
            </a:extLst>
          </p:cNvPr>
          <p:cNvSpPr txBox="1"/>
          <p:nvPr/>
        </p:nvSpPr>
        <p:spPr>
          <a:xfrm>
            <a:off x="608059" y="1040777"/>
            <a:ext cx="9149127" cy="461665"/>
          </a:xfrm>
          <a:prstGeom prst="rect">
            <a:avLst/>
          </a:prstGeom>
          <a:noFill/>
          <a:ln>
            <a:noFill/>
          </a:ln>
        </p:spPr>
        <p:txBody>
          <a:bodyPr wrap="square" rtlCol="0">
            <a:spAutoFit/>
          </a:bodyPr>
          <a:lstStyle/>
          <a:p>
            <a:pPr marL="285750" indent="-285750">
              <a:buFont typeface="Arial" panose="020B0604020202020204" pitchFamily="34" charset="0"/>
              <a:buChar char="•"/>
            </a:pPr>
            <a:r>
              <a:rPr lang="de-DE" sz="2400" dirty="0">
                <a:solidFill>
                  <a:schemeClr val="bg1"/>
                </a:solidFill>
                <a:latin typeface="Segoe UI" panose="020B0502040204020203" pitchFamily="34" charset="0"/>
                <a:cs typeface="Segoe UI" panose="020B0502040204020203" pitchFamily="34" charset="0"/>
              </a:rPr>
              <a:t>Gefährdungsbeurteilung und Risikoanalyse</a:t>
            </a:r>
          </a:p>
        </p:txBody>
      </p:sp>
      <p:pic>
        <p:nvPicPr>
          <p:cNvPr id="14" name="Grafik 13">
            <a:extLst>
              <a:ext uri="{FF2B5EF4-FFF2-40B4-BE49-F238E27FC236}">
                <a16:creationId xmlns:a16="http://schemas.microsoft.com/office/drawing/2014/main" id="{AEE4E28C-4A7A-4256-8DC2-D39DEC52FE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058" y="2779142"/>
            <a:ext cx="4827014" cy="3891712"/>
          </a:xfrm>
          <a:prstGeom prst="rect">
            <a:avLst/>
          </a:prstGeom>
        </p:spPr>
      </p:pic>
    </p:spTree>
    <p:extLst>
      <p:ext uri="{BB962C8B-B14F-4D97-AF65-F5344CB8AC3E}">
        <p14:creationId xmlns:p14="http://schemas.microsoft.com/office/powerpoint/2010/main" val="3229952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39C2E05-094F-436B-B822-64865A879A48}"/>
              </a:ext>
            </a:extLst>
          </p:cNvPr>
          <p:cNvGraphicFramePr/>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294265" y="3796501"/>
            <a:ext cx="5232381"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Filtermöglichkeit für die relevantesten Risikobereiche</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Berücksichtigung der Wirksamkeit von Maßnahmen</a:t>
            </a:r>
          </a:p>
        </p:txBody>
      </p:sp>
      <p:sp>
        <p:nvSpPr>
          <p:cNvPr id="7" name="!!Rechteck_links">
            <a:extLst>
              <a:ext uri="{FF2B5EF4-FFF2-40B4-BE49-F238E27FC236}">
                <a16:creationId xmlns:a16="http://schemas.microsoft.com/office/drawing/2014/main" id="{E548AF3D-AB5D-457D-A088-DFB1E6AC67D3}"/>
              </a:ext>
            </a:extLst>
          </p:cNvPr>
          <p:cNvSpPr/>
          <p:nvPr/>
        </p:nvSpPr>
        <p:spPr>
          <a:xfrm>
            <a:off x="608059" y="983150"/>
            <a:ext cx="9226407" cy="56642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Textfeld 11">
            <a:extLst>
              <a:ext uri="{FF2B5EF4-FFF2-40B4-BE49-F238E27FC236}">
                <a16:creationId xmlns:a16="http://schemas.microsoft.com/office/drawing/2014/main" id="{50A4E768-A0BA-4E63-9AC0-A50D09BD068E}"/>
              </a:ext>
            </a:extLst>
          </p:cNvPr>
          <p:cNvSpPr txBox="1"/>
          <p:nvPr/>
        </p:nvSpPr>
        <p:spPr>
          <a:xfrm>
            <a:off x="608059" y="1040777"/>
            <a:ext cx="9149127" cy="461665"/>
          </a:xfrm>
          <a:prstGeom prst="rect">
            <a:avLst/>
          </a:prstGeom>
          <a:noFill/>
          <a:ln>
            <a:noFill/>
          </a:ln>
        </p:spPr>
        <p:txBody>
          <a:bodyPr wrap="square" rtlCol="0">
            <a:spAutoFit/>
          </a:bodyPr>
          <a:lstStyle/>
          <a:p>
            <a:pPr marL="285750" indent="-285750">
              <a:buFont typeface="Arial" panose="020B0604020202020204" pitchFamily="34" charset="0"/>
              <a:buChar char="•"/>
            </a:pPr>
            <a:r>
              <a:rPr lang="de-DE" sz="2400" dirty="0">
                <a:solidFill>
                  <a:schemeClr val="bg1"/>
                </a:solidFill>
                <a:latin typeface="Segoe UI" panose="020B0502040204020203" pitchFamily="34" charset="0"/>
                <a:cs typeface="Segoe UI" panose="020B0502040204020203" pitchFamily="34" charset="0"/>
              </a:rPr>
              <a:t>Gefährdungsbeurteilung und Risikoanalyse</a:t>
            </a:r>
          </a:p>
        </p:txBody>
      </p:sp>
      <p:pic>
        <p:nvPicPr>
          <p:cNvPr id="14" name="Grafik 13">
            <a:extLst>
              <a:ext uri="{FF2B5EF4-FFF2-40B4-BE49-F238E27FC236}">
                <a16:creationId xmlns:a16="http://schemas.microsoft.com/office/drawing/2014/main" id="{0B801A03-458E-4B33-9D5F-881A54A6E1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058" y="2666384"/>
            <a:ext cx="5319221" cy="4008467"/>
          </a:xfrm>
          <a:prstGeom prst="rect">
            <a:avLst/>
          </a:prstGeom>
        </p:spPr>
      </p:pic>
    </p:spTree>
    <p:extLst>
      <p:ext uri="{BB962C8B-B14F-4D97-AF65-F5344CB8AC3E}">
        <p14:creationId xmlns:p14="http://schemas.microsoft.com/office/powerpoint/2010/main" val="2758743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39C2E05-094F-436B-B822-64865A879A48}"/>
              </a:ext>
            </a:extLst>
          </p:cNvPr>
          <p:cNvGraphicFramePr/>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968970" y="3192829"/>
            <a:ext cx="4989251" cy="1815882"/>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Liste der offenen Maßnahmen</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Filtern auf Abteilungs- und Personenebene</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Persönliche Maßnahmenliste in der Voreinstellung</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Offene Maßnahmenliste als regelmäßige Email</a:t>
            </a:r>
          </a:p>
        </p:txBody>
      </p:sp>
      <p:sp>
        <p:nvSpPr>
          <p:cNvPr id="7" name="!!Rechteck_links">
            <a:extLst>
              <a:ext uri="{FF2B5EF4-FFF2-40B4-BE49-F238E27FC236}">
                <a16:creationId xmlns:a16="http://schemas.microsoft.com/office/drawing/2014/main" id="{28A7C04F-005E-425F-B7A3-7CD43CCFBE5E}"/>
              </a:ext>
            </a:extLst>
          </p:cNvPr>
          <p:cNvSpPr/>
          <p:nvPr/>
        </p:nvSpPr>
        <p:spPr>
          <a:xfrm>
            <a:off x="608059" y="983150"/>
            <a:ext cx="9226407" cy="56642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Textfeld 11">
            <a:extLst>
              <a:ext uri="{FF2B5EF4-FFF2-40B4-BE49-F238E27FC236}">
                <a16:creationId xmlns:a16="http://schemas.microsoft.com/office/drawing/2014/main" id="{354E1DD6-232A-486D-B9CE-C3199F655E91}"/>
              </a:ext>
            </a:extLst>
          </p:cNvPr>
          <p:cNvSpPr txBox="1"/>
          <p:nvPr/>
        </p:nvSpPr>
        <p:spPr>
          <a:xfrm>
            <a:off x="608059" y="1040777"/>
            <a:ext cx="9149127" cy="461665"/>
          </a:xfrm>
          <a:prstGeom prst="rect">
            <a:avLst/>
          </a:prstGeom>
          <a:noFill/>
          <a:ln>
            <a:noFill/>
          </a:ln>
        </p:spPr>
        <p:txBody>
          <a:bodyPr wrap="square" rtlCol="0">
            <a:spAutoFit/>
          </a:bodyPr>
          <a:lstStyle/>
          <a:p>
            <a:pPr marL="285750" indent="-285750">
              <a:buFont typeface="Arial" panose="020B0604020202020204" pitchFamily="34" charset="0"/>
              <a:buChar char="•"/>
            </a:pPr>
            <a:r>
              <a:rPr lang="de-DE" sz="2400" dirty="0">
                <a:solidFill>
                  <a:schemeClr val="bg1"/>
                </a:solidFill>
                <a:latin typeface="Segoe UI" panose="020B0502040204020203" pitchFamily="34" charset="0"/>
                <a:cs typeface="Segoe UI" panose="020B0502040204020203" pitchFamily="34" charset="0"/>
              </a:rPr>
              <a:t>Gefährdungsbeurteilung und Risikoanalyse</a:t>
            </a:r>
          </a:p>
        </p:txBody>
      </p:sp>
      <p:pic>
        <p:nvPicPr>
          <p:cNvPr id="14" name="Grafik 13">
            <a:extLst>
              <a:ext uri="{FF2B5EF4-FFF2-40B4-BE49-F238E27FC236}">
                <a16:creationId xmlns:a16="http://schemas.microsoft.com/office/drawing/2014/main" id="{985BBB6D-8761-4E3D-8E67-4587F519B6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058" y="2997725"/>
            <a:ext cx="6136158" cy="2222345"/>
          </a:xfrm>
          <a:prstGeom prst="rect">
            <a:avLst/>
          </a:prstGeom>
        </p:spPr>
      </p:pic>
    </p:spTree>
    <p:extLst>
      <p:ext uri="{BB962C8B-B14F-4D97-AF65-F5344CB8AC3E}">
        <p14:creationId xmlns:p14="http://schemas.microsoft.com/office/powerpoint/2010/main" val="573478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1235EA-9BD5-4FF5-9562-9BC28FFD3B83}"/>
              </a:ext>
            </a:extLst>
          </p:cNvPr>
          <p:cNvSpPr>
            <a:spLocks noGrp="1"/>
          </p:cNvSpPr>
          <p:nvPr>
            <p:ph type="title"/>
          </p:nvPr>
        </p:nvSpPr>
        <p:spPr>
          <a:xfrm>
            <a:off x="1166650" y="1332952"/>
            <a:ext cx="3926898" cy="3921176"/>
          </a:xfrm>
        </p:spPr>
        <p:txBody>
          <a:bodyPr anchor="ctr">
            <a:normAutofit/>
          </a:bodyPr>
          <a:lstStyle/>
          <a:p>
            <a:pPr algn="r"/>
            <a:r>
              <a:rPr lang="de-DE" sz="4800" dirty="0"/>
              <a:t>Die weitere ganzheitliche Anwendung</a:t>
            </a:r>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nhaltsplatzhalter 2">
            <a:extLst>
              <a:ext uri="{FF2B5EF4-FFF2-40B4-BE49-F238E27FC236}">
                <a16:creationId xmlns:a16="http://schemas.microsoft.com/office/drawing/2014/main" id="{31273FC2-B0E3-431C-8155-56394068E1F3}"/>
              </a:ext>
            </a:extLst>
          </p:cNvPr>
          <p:cNvSpPr>
            <a:spLocks noGrp="1"/>
          </p:cNvSpPr>
          <p:nvPr>
            <p:ph idx="1"/>
          </p:nvPr>
        </p:nvSpPr>
        <p:spPr>
          <a:xfrm>
            <a:off x="6338657" y="692457"/>
            <a:ext cx="5690586" cy="5388601"/>
          </a:xfrm>
        </p:spPr>
        <p:txBody>
          <a:bodyPr anchor="ctr">
            <a:normAutofit/>
          </a:bodyPr>
          <a:lstStyle/>
          <a:p>
            <a:r>
              <a:rPr lang="de-DE" sz="2200" dirty="0">
                <a:latin typeface="Segoe UI" panose="020B0502040204020203" pitchFamily="34" charset="0"/>
                <a:cs typeface="Segoe UI" panose="020B0502040204020203" pitchFamily="34" charset="0"/>
              </a:rPr>
              <a:t>Kontinuierliche Risikobegleitung in Fertigung und Reklamationsmanagement</a:t>
            </a:r>
          </a:p>
          <a:p>
            <a:pPr marL="0" indent="0">
              <a:buNone/>
            </a:pPr>
            <a:endParaRPr lang="de-DE" sz="1000" dirty="0">
              <a:latin typeface="Segoe UI" panose="020B0502040204020203" pitchFamily="34" charset="0"/>
              <a:cs typeface="Segoe UI" panose="020B0502040204020203" pitchFamily="34" charset="0"/>
            </a:endParaRPr>
          </a:p>
          <a:p>
            <a:r>
              <a:rPr lang="de-DE" sz="2200" dirty="0">
                <a:latin typeface="Segoe UI" panose="020B0502040204020203" pitchFamily="34" charset="0"/>
                <a:cs typeface="Segoe UI" panose="020B0502040204020203" pitchFamily="34" charset="0"/>
              </a:rPr>
              <a:t>Zentrales Risk-Dashboard</a:t>
            </a:r>
          </a:p>
          <a:p>
            <a:endParaRPr lang="de-DE" sz="1000" dirty="0">
              <a:latin typeface="Segoe UI" panose="020B0502040204020203" pitchFamily="34" charset="0"/>
              <a:cs typeface="Segoe UI" panose="020B0502040204020203" pitchFamily="34" charset="0"/>
            </a:endParaRPr>
          </a:p>
          <a:p>
            <a:r>
              <a:rPr lang="de-DE" sz="2200" dirty="0">
                <a:latin typeface="Segoe UI" panose="020B0502040204020203" pitchFamily="34" charset="0"/>
                <a:cs typeface="Segoe UI" panose="020B0502040204020203" pitchFamily="34" charset="0"/>
              </a:rPr>
              <a:t>Grundlagen für die IATF-Zertifizierung</a:t>
            </a:r>
          </a:p>
        </p:txBody>
      </p:sp>
    </p:spTree>
    <p:extLst>
      <p:ext uri="{BB962C8B-B14F-4D97-AF65-F5344CB8AC3E}">
        <p14:creationId xmlns:p14="http://schemas.microsoft.com/office/powerpoint/2010/main" val="2022320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E36551DF-5729-4F31-A951-BA3FDC3FD236}"/>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sz="3700">
                <a:solidFill>
                  <a:srgbClr val="FFFFFF"/>
                </a:solidFill>
              </a:rPr>
              <a:t>Ganzheitliches Risikodashboard</a:t>
            </a:r>
          </a:p>
        </p:txBody>
      </p:sp>
      <p:sp>
        <p:nvSpPr>
          <p:cNvPr id="75"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0D54CBC4-962F-430E-97B3-7A0F086B69F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 b="16417"/>
          <a:stretch/>
        </p:blipFill>
        <p:spPr bwMode="auto">
          <a:xfrm>
            <a:off x="1258859" y="1120046"/>
            <a:ext cx="5635819" cy="35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786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58E966-456A-48F4-81B4-C4D0C0020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54331"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6901"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8912"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1691" y="1124043"/>
            <a:ext cx="6477233"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BF14DA40-62CF-43F1-9D9A-082A6C1B7F37}"/>
              </a:ext>
            </a:extLst>
          </p:cNvPr>
          <p:cNvSpPr>
            <a:spLocks noGrp="1"/>
          </p:cNvSpPr>
          <p:nvPr>
            <p:ph type="ctrTitle"/>
          </p:nvPr>
        </p:nvSpPr>
        <p:spPr>
          <a:xfrm>
            <a:off x="1038690" y="1445775"/>
            <a:ext cx="5407584" cy="3342435"/>
          </a:xfrm>
        </p:spPr>
        <p:txBody>
          <a:bodyPr anchor="ctr">
            <a:normAutofit/>
          </a:bodyPr>
          <a:lstStyle/>
          <a:p>
            <a:pPr algn="r"/>
            <a:r>
              <a:rPr lang="de-DE" dirty="0">
                <a:solidFill>
                  <a:srgbClr val="FFFFFF"/>
                </a:solidFill>
              </a:rPr>
              <a:t>PDAP GBU Management</a:t>
            </a:r>
          </a:p>
        </p:txBody>
      </p:sp>
      <p:sp>
        <p:nvSpPr>
          <p:cNvPr id="3" name="Inhaltsplatzhalter 2">
            <a:extLst>
              <a:ext uri="{FF2B5EF4-FFF2-40B4-BE49-F238E27FC236}">
                <a16:creationId xmlns:a16="http://schemas.microsoft.com/office/drawing/2014/main" id="{9E93C03D-0B0B-4DA8-88B0-22D49E004E83}"/>
              </a:ext>
            </a:extLst>
          </p:cNvPr>
          <p:cNvSpPr>
            <a:spLocks noGrp="1"/>
          </p:cNvSpPr>
          <p:nvPr>
            <p:ph type="subTitle" idx="1"/>
          </p:nvPr>
        </p:nvSpPr>
        <p:spPr>
          <a:xfrm>
            <a:off x="7821227" y="1367157"/>
            <a:ext cx="4297687" cy="3464543"/>
          </a:xfrm>
        </p:spPr>
        <p:txBody>
          <a:bodyPr anchor="ctr">
            <a:normAutofit/>
          </a:bodyPr>
          <a:lstStyle/>
          <a:p>
            <a:pPr algn="l"/>
            <a:r>
              <a:rPr lang="de-DE" sz="2800" dirty="0"/>
              <a:t>Beurteilungen </a:t>
            </a:r>
          </a:p>
          <a:p>
            <a:pPr algn="l"/>
            <a:r>
              <a:rPr lang="de-DE" sz="2800" dirty="0"/>
              <a:t>zu Gefährdungen </a:t>
            </a:r>
          </a:p>
          <a:p>
            <a:pPr algn="l"/>
            <a:r>
              <a:rPr lang="de-DE" sz="2800" dirty="0"/>
              <a:t>mit Anforderungen </a:t>
            </a:r>
          </a:p>
          <a:p>
            <a:pPr algn="l"/>
            <a:r>
              <a:rPr lang="de-DE" sz="2800" dirty="0"/>
              <a:t>aus dem Risikomanagement</a:t>
            </a:r>
          </a:p>
          <a:p>
            <a:pPr algn="l"/>
            <a:r>
              <a:rPr lang="de-DE" sz="2800" dirty="0"/>
              <a:t>zur Betriebssicherheit</a:t>
            </a:r>
          </a:p>
        </p:txBody>
      </p:sp>
    </p:spTree>
    <p:extLst>
      <p:ext uri="{BB962C8B-B14F-4D97-AF65-F5344CB8AC3E}">
        <p14:creationId xmlns:p14="http://schemas.microsoft.com/office/powerpoint/2010/main" val="3432474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17">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9">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4AD06057-EC34-4559-AE1A-D118F12021EF}"/>
              </a:ext>
            </a:extLst>
          </p:cNvPr>
          <p:cNvSpPr>
            <a:spLocks noGrp="1"/>
          </p:cNvSpPr>
          <p:nvPr>
            <p:ph type="title"/>
          </p:nvPr>
        </p:nvSpPr>
        <p:spPr>
          <a:xfrm>
            <a:off x="1047280" y="759805"/>
            <a:ext cx="10306520" cy="1325563"/>
          </a:xfrm>
        </p:spPr>
        <p:txBody>
          <a:bodyPr>
            <a:normAutofit/>
          </a:bodyPr>
          <a:lstStyle/>
          <a:p>
            <a:r>
              <a:rPr lang="de-DE" sz="4000">
                <a:solidFill>
                  <a:srgbClr val="FFFFFF"/>
                </a:solidFill>
              </a:rPr>
              <a:t>Strukturiertes Vorgehen</a:t>
            </a:r>
          </a:p>
        </p:txBody>
      </p:sp>
      <p:sp>
        <p:nvSpPr>
          <p:cNvPr id="3" name="Inhaltsplatzhalter 2">
            <a:extLst>
              <a:ext uri="{FF2B5EF4-FFF2-40B4-BE49-F238E27FC236}">
                <a16:creationId xmlns:a16="http://schemas.microsoft.com/office/drawing/2014/main" id="{57DC43AA-0320-423B-88F2-057911E403BD}"/>
              </a:ext>
            </a:extLst>
          </p:cNvPr>
          <p:cNvSpPr>
            <a:spLocks noGrp="1"/>
          </p:cNvSpPr>
          <p:nvPr>
            <p:ph idx="1"/>
          </p:nvPr>
        </p:nvSpPr>
        <p:spPr>
          <a:xfrm>
            <a:off x="6230829" y="1855434"/>
            <a:ext cx="6525220" cy="4607207"/>
          </a:xfrm>
        </p:spPr>
        <p:txBody>
          <a:bodyPr anchor="ctr">
            <a:normAutofit/>
          </a:bodyPr>
          <a:lstStyle/>
          <a:p>
            <a:pPr>
              <a:buFont typeface="Wingdings" panose="05000000000000000000" pitchFamily="2" charset="2"/>
              <a:buChar char="Ø"/>
            </a:pPr>
            <a:r>
              <a:rPr lang="de-DE" sz="2000" dirty="0">
                <a:latin typeface="Segoe UI" panose="020B0502040204020203" pitchFamily="34" charset="0"/>
                <a:cs typeface="Segoe UI" panose="020B0502040204020203" pitchFamily="34" charset="0"/>
              </a:rPr>
              <a:t> Gefährdungsbeurteilung für Abteilungen</a:t>
            </a:r>
          </a:p>
          <a:p>
            <a:pPr>
              <a:buFont typeface="Wingdings" panose="05000000000000000000" pitchFamily="2" charset="2"/>
              <a:buChar char="Ø"/>
            </a:pPr>
            <a:endParaRPr lang="de-DE" sz="1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2000" dirty="0">
                <a:latin typeface="Segoe UI" panose="020B0502040204020203" pitchFamily="34" charset="0"/>
                <a:cs typeface="Segoe UI" panose="020B0502040204020203" pitchFamily="34" charset="0"/>
              </a:rPr>
              <a:t> Erinnerungsfunktionen zu Maßnahmen</a:t>
            </a:r>
          </a:p>
          <a:p>
            <a:pPr>
              <a:buFont typeface="Wingdings" panose="05000000000000000000" pitchFamily="2" charset="2"/>
              <a:buChar char="Ø"/>
            </a:pPr>
            <a:endParaRPr lang="de-DE" sz="1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2000" dirty="0">
                <a:latin typeface="Segoe UI" panose="020B0502040204020203" pitchFamily="34" charset="0"/>
                <a:cs typeface="Segoe UI" panose="020B0502040204020203" pitchFamily="34" charset="0"/>
              </a:rPr>
              <a:t> Risikomatrix für die Gesamt-Risikoanalyse</a:t>
            </a:r>
          </a:p>
        </p:txBody>
      </p:sp>
      <p:graphicFrame>
        <p:nvGraphicFramePr>
          <p:cNvPr id="4" name="Diagramm 3">
            <a:extLst>
              <a:ext uri="{FF2B5EF4-FFF2-40B4-BE49-F238E27FC236}">
                <a16:creationId xmlns:a16="http://schemas.microsoft.com/office/drawing/2014/main" id="{509B1F3A-BF76-4E2D-BB9F-16CAB6F0F09F}"/>
              </a:ext>
            </a:extLst>
          </p:cNvPr>
          <p:cNvGraphicFramePr/>
          <p:nvPr>
            <p:extLst>
              <p:ext uri="{D42A27DB-BD31-4B8C-83A1-F6EECF244321}">
                <p14:modId xmlns:p14="http://schemas.microsoft.com/office/powerpoint/2010/main" val="189002955"/>
              </p:ext>
            </p:extLst>
          </p:nvPr>
        </p:nvGraphicFramePr>
        <p:xfrm>
          <a:off x="1424903" y="2301261"/>
          <a:ext cx="4429141" cy="4146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23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74076494-3287-4B68-ACAB-C9FD93DEAAC4}"/>
              </a:ext>
            </a:extLst>
          </p:cNvPr>
          <p:cNvSpPr>
            <a:spLocks noGrp="1"/>
          </p:cNvSpPr>
          <p:nvPr>
            <p:ph type="title"/>
          </p:nvPr>
        </p:nvSpPr>
        <p:spPr>
          <a:xfrm>
            <a:off x="1098468" y="885651"/>
            <a:ext cx="3229803" cy="4624603"/>
          </a:xfrm>
        </p:spPr>
        <p:txBody>
          <a:bodyPr>
            <a:normAutofit/>
          </a:bodyPr>
          <a:lstStyle/>
          <a:p>
            <a:r>
              <a:rPr lang="de-DE">
                <a:solidFill>
                  <a:srgbClr val="FFFFFF"/>
                </a:solidFill>
              </a:rPr>
              <a:t>Vorteile</a:t>
            </a:r>
          </a:p>
        </p:txBody>
      </p:sp>
      <p:sp>
        <p:nvSpPr>
          <p:cNvPr id="3" name="Inhaltsplatzhalter 2">
            <a:extLst>
              <a:ext uri="{FF2B5EF4-FFF2-40B4-BE49-F238E27FC236}">
                <a16:creationId xmlns:a16="http://schemas.microsoft.com/office/drawing/2014/main" id="{9199E2BA-1610-412C-8791-D009E67D7AD7}"/>
              </a:ext>
            </a:extLst>
          </p:cNvPr>
          <p:cNvSpPr>
            <a:spLocks noGrp="1"/>
          </p:cNvSpPr>
          <p:nvPr>
            <p:ph idx="1"/>
          </p:nvPr>
        </p:nvSpPr>
        <p:spPr>
          <a:xfrm>
            <a:off x="4978708" y="974431"/>
            <a:ext cx="6846348" cy="4616849"/>
          </a:xfrm>
        </p:spPr>
        <p:txBody>
          <a:bodyPr anchor="ctr">
            <a:normAutofit fontScale="25000" lnSpcReduction="20000"/>
          </a:bodyPr>
          <a:lstStyle/>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Startseite für den schnellen Einstieg</a:t>
            </a:r>
          </a:p>
          <a:p>
            <a:pPr>
              <a:buFont typeface="Wingdings" panose="05000000000000000000" pitchFamily="2" charset="2"/>
              <a:buChar char="Ø"/>
            </a:pPr>
            <a:endParaRPr lang="de-DE" sz="2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Vorlagen beim Anlegen und zum Nachweis der angewendeten Schutzvorgaben</a:t>
            </a:r>
          </a:p>
          <a:p>
            <a:pPr marL="0" indent="0">
              <a:buNone/>
            </a:pPr>
            <a:endParaRPr lang="de-DE" sz="2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Regelmäßige persönliche Maßnahmenliste per Email</a:t>
            </a:r>
          </a:p>
          <a:p>
            <a:pPr>
              <a:buFont typeface="Wingdings" panose="05000000000000000000" pitchFamily="2" charset="2"/>
              <a:buChar char="Ø"/>
            </a:pPr>
            <a:endParaRPr lang="de-DE" sz="2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Umweltschonend durch Vermeidung von Ausdrucken mit virtuellen Unterschriften</a:t>
            </a:r>
          </a:p>
          <a:p>
            <a:pPr>
              <a:buFont typeface="Wingdings" panose="05000000000000000000" pitchFamily="2" charset="2"/>
              <a:buChar char="Ø"/>
            </a:pPr>
            <a:endParaRPr lang="de-DE" sz="2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Export-Funktion für Berichte in zahlreiche Office-Formate (PDF, Word, Excel, usw...)</a:t>
            </a:r>
          </a:p>
          <a:p>
            <a:pPr>
              <a:buFont typeface="Wingdings" panose="05000000000000000000" pitchFamily="2" charset="2"/>
              <a:buChar char="Ø"/>
            </a:pPr>
            <a:endParaRPr lang="de-DE" sz="2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Darstellung und Bearbeitung direkt im Berichtsportal im Browser</a:t>
            </a:r>
          </a:p>
          <a:p>
            <a:pPr>
              <a:buFont typeface="Wingdings" panose="05000000000000000000" pitchFamily="2" charset="2"/>
              <a:buChar char="Ø"/>
            </a:pPr>
            <a:endParaRPr lang="de-DE" sz="2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Signaturspeicher für zeichnungsbefugte Mitarbeiter und digitale Unterschriften</a:t>
            </a:r>
          </a:p>
          <a:p>
            <a:pPr>
              <a:buFont typeface="Wingdings" panose="05000000000000000000" pitchFamily="2" charset="2"/>
              <a:buChar char="Ø"/>
            </a:pPr>
            <a:endParaRPr lang="de-DE" sz="2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Domänengesteuertes Sicherheitskonzept</a:t>
            </a:r>
          </a:p>
          <a:p>
            <a:pPr>
              <a:buFont typeface="Wingdings" panose="05000000000000000000" pitchFamily="2" charset="2"/>
              <a:buChar char="Ø"/>
            </a:pPr>
            <a:endParaRPr lang="de-DE" sz="2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Filtermöglichkeit für die Eingrenzung des Risikobereichs</a:t>
            </a:r>
          </a:p>
          <a:p>
            <a:pPr>
              <a:buFont typeface="Wingdings" panose="05000000000000000000" pitchFamily="2" charset="2"/>
              <a:buChar char="Ø"/>
            </a:pPr>
            <a:endParaRPr lang="de-DE" sz="2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Risiko-Ampel als „Fieberthermometer" </a:t>
            </a:r>
          </a:p>
          <a:p>
            <a:pPr>
              <a:buFont typeface="Wingdings" panose="05000000000000000000" pitchFamily="2" charset="2"/>
              <a:buChar char="Ø"/>
            </a:pPr>
            <a:endParaRPr lang="de-DE" sz="2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Anlagenordner für mitgeltende Unterlagen</a:t>
            </a:r>
          </a:p>
          <a:p>
            <a:pPr>
              <a:buFont typeface="Wingdings" panose="05000000000000000000" pitchFamily="2" charset="2"/>
              <a:buChar char="Ø"/>
            </a:pPr>
            <a:endParaRPr lang="de-DE" sz="20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de-DE" sz="5600" dirty="0">
                <a:latin typeface="Segoe UI" panose="020B0502040204020203" pitchFamily="34" charset="0"/>
                <a:cs typeface="Segoe UI" panose="020B0502040204020203" pitchFamily="34" charset="0"/>
              </a:rPr>
              <a:t>Grundlage für interne Audits</a:t>
            </a:r>
          </a:p>
          <a:p>
            <a:endParaRPr lang="de-DE" sz="1500" dirty="0"/>
          </a:p>
        </p:txBody>
      </p:sp>
    </p:spTree>
    <p:extLst>
      <p:ext uri="{BB962C8B-B14F-4D97-AF65-F5344CB8AC3E}">
        <p14:creationId xmlns:p14="http://schemas.microsoft.com/office/powerpoint/2010/main" val="1351411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3">
                                            <p:txEl>
                                              <p:pRg st="4" end="4"/>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3">
                                            <p:txEl>
                                              <p:pRg st="6" end="6"/>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25"/>
                                  </p:iterate>
                                  <p:childTnLst>
                                    <p:set>
                                      <p:cBhvr override="childStyle">
                                        <p:cTn id="22" dur="indefinite"/>
                                        <p:tgtEl>
                                          <p:spTgt spid="3">
                                            <p:txEl>
                                              <p:pRg st="8" end="8"/>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0" nodeType="clickEffect">
                                  <p:stCondLst>
                                    <p:cond delay="0"/>
                                  </p:stCondLst>
                                  <p:iterate type="lt">
                                    <p:tmAbs val="25"/>
                                  </p:iterate>
                                  <p:childTnLst>
                                    <p:set>
                                      <p:cBhvr override="childStyle">
                                        <p:cTn id="26" dur="indefinite"/>
                                        <p:tgtEl>
                                          <p:spTgt spid="3">
                                            <p:txEl>
                                              <p:pRg st="10" end="10"/>
                                            </p:txEl>
                                          </p:spTgt>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grpId="0" nodeType="clickEffect">
                                  <p:stCondLst>
                                    <p:cond delay="0"/>
                                  </p:stCondLst>
                                  <p:iterate type="lt">
                                    <p:tmAbs val="25"/>
                                  </p:iterate>
                                  <p:childTnLst>
                                    <p:set>
                                      <p:cBhvr override="childStyle">
                                        <p:cTn id="30" dur="indefinite"/>
                                        <p:tgtEl>
                                          <p:spTgt spid="3">
                                            <p:txEl>
                                              <p:pRg st="12" end="12"/>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grpId="0" nodeType="clickEffect">
                                  <p:stCondLst>
                                    <p:cond delay="0"/>
                                  </p:stCondLst>
                                  <p:iterate type="lt">
                                    <p:tmAbs val="25"/>
                                  </p:iterate>
                                  <p:childTnLst>
                                    <p:set>
                                      <p:cBhvr override="childStyle">
                                        <p:cTn id="34" dur="indefinite"/>
                                        <p:tgtEl>
                                          <p:spTgt spid="3">
                                            <p:txEl>
                                              <p:pRg st="14" end="14"/>
                                            </p:txEl>
                                          </p:spTgt>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15" presetClass="emph" presetSubtype="0" grpId="0" nodeType="clickEffect">
                                  <p:stCondLst>
                                    <p:cond delay="0"/>
                                  </p:stCondLst>
                                  <p:iterate type="lt">
                                    <p:tmAbs val="25"/>
                                  </p:iterate>
                                  <p:childTnLst>
                                    <p:set>
                                      <p:cBhvr override="childStyle">
                                        <p:cTn id="38" dur="indefinite"/>
                                        <p:tgtEl>
                                          <p:spTgt spid="3">
                                            <p:txEl>
                                              <p:pRg st="16" end="16"/>
                                            </p:txEl>
                                          </p:spTgt>
                                        </p:tgtEl>
                                        <p:attrNameLst>
                                          <p:attrName>style.fontWeight</p:attrName>
                                        </p:attrNameLst>
                                      </p:cBhvr>
                                      <p:to>
                                        <p:strVal val="bold"/>
                                      </p:to>
                                    </p:set>
                                  </p:childTnLst>
                                </p:cTn>
                              </p:par>
                            </p:childTnLst>
                          </p:cTn>
                        </p:par>
                      </p:childTnLst>
                    </p:cTn>
                  </p:par>
                  <p:par>
                    <p:cTn id="39" fill="hold">
                      <p:stCondLst>
                        <p:cond delay="indefinite"/>
                      </p:stCondLst>
                      <p:childTnLst>
                        <p:par>
                          <p:cTn id="40" fill="hold">
                            <p:stCondLst>
                              <p:cond delay="0"/>
                            </p:stCondLst>
                            <p:childTnLst>
                              <p:par>
                                <p:cTn id="41" presetID="15" presetClass="emph" presetSubtype="0" grpId="0" nodeType="clickEffect">
                                  <p:stCondLst>
                                    <p:cond delay="0"/>
                                  </p:stCondLst>
                                  <p:iterate type="lt">
                                    <p:tmAbs val="25"/>
                                  </p:iterate>
                                  <p:childTnLst>
                                    <p:set>
                                      <p:cBhvr override="childStyle">
                                        <p:cTn id="42" dur="indefinite"/>
                                        <p:tgtEl>
                                          <p:spTgt spid="3">
                                            <p:txEl>
                                              <p:pRg st="18" end="18"/>
                                            </p:txEl>
                                          </p:spTgt>
                                        </p:tgtEl>
                                        <p:attrNameLst>
                                          <p:attrName>style.fontWeight</p:attrName>
                                        </p:attrNameLst>
                                      </p:cBhvr>
                                      <p:to>
                                        <p:strVal val="bold"/>
                                      </p:to>
                                    </p:set>
                                  </p:childTnLst>
                                </p:cTn>
                              </p:par>
                            </p:childTnLst>
                          </p:cTn>
                        </p:par>
                      </p:childTnLst>
                    </p:cTn>
                  </p:par>
                  <p:par>
                    <p:cTn id="43" fill="hold">
                      <p:stCondLst>
                        <p:cond delay="indefinite"/>
                      </p:stCondLst>
                      <p:childTnLst>
                        <p:par>
                          <p:cTn id="44" fill="hold">
                            <p:stCondLst>
                              <p:cond delay="0"/>
                            </p:stCondLst>
                            <p:childTnLst>
                              <p:par>
                                <p:cTn id="45" presetID="15" presetClass="emph" presetSubtype="0" grpId="0" nodeType="clickEffect">
                                  <p:stCondLst>
                                    <p:cond delay="0"/>
                                  </p:stCondLst>
                                  <p:iterate type="lt">
                                    <p:tmAbs val="25"/>
                                  </p:iterate>
                                  <p:childTnLst>
                                    <p:set>
                                      <p:cBhvr override="childStyle">
                                        <p:cTn id="46" dur="indefinite"/>
                                        <p:tgtEl>
                                          <p:spTgt spid="3">
                                            <p:txEl>
                                              <p:pRg st="20" end="20"/>
                                            </p:txEl>
                                          </p:spTgt>
                                        </p:tgtEl>
                                        <p:attrNameLst>
                                          <p:attrName>style.fontWeight</p:attrName>
                                        </p:attrNameLst>
                                      </p:cBhvr>
                                      <p:to>
                                        <p:strVal val="bold"/>
                                      </p:to>
                                    </p:set>
                                  </p:childTnLst>
                                </p:cTn>
                              </p:par>
                            </p:childTnLst>
                          </p:cTn>
                        </p:par>
                      </p:childTnLst>
                    </p:cTn>
                  </p:par>
                  <p:par>
                    <p:cTn id="47" fill="hold">
                      <p:stCondLst>
                        <p:cond delay="indefinite"/>
                      </p:stCondLst>
                      <p:childTnLst>
                        <p:par>
                          <p:cTn id="48" fill="hold">
                            <p:stCondLst>
                              <p:cond delay="0"/>
                            </p:stCondLst>
                            <p:childTnLst>
                              <p:par>
                                <p:cTn id="49" presetID="15" presetClass="emph" presetSubtype="0" grpId="0" nodeType="clickEffect">
                                  <p:stCondLst>
                                    <p:cond delay="0"/>
                                  </p:stCondLst>
                                  <p:iterate type="lt">
                                    <p:tmAbs val="25"/>
                                  </p:iterate>
                                  <p:childTnLst>
                                    <p:set>
                                      <p:cBhvr override="childStyle">
                                        <p:cTn id="50" dur="indefinite"/>
                                        <p:tgtEl>
                                          <p:spTgt spid="3">
                                            <p:txEl>
                                              <p:pRg st="22" end="2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_links">
            <a:extLst>
              <a:ext uri="{FF2B5EF4-FFF2-40B4-BE49-F238E27FC236}">
                <a16:creationId xmlns:a16="http://schemas.microsoft.com/office/drawing/2014/main" id="{DD1015E5-7B7A-49D6-9DF1-69F79BA98A35}"/>
              </a:ext>
            </a:extLst>
          </p:cNvPr>
          <p:cNvSpPr/>
          <p:nvPr/>
        </p:nvSpPr>
        <p:spPr>
          <a:xfrm>
            <a:off x="608059" y="1009777"/>
            <a:ext cx="9226407" cy="56642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aphicFrame>
        <p:nvGraphicFramePr>
          <p:cNvPr id="5" name="Diagramm 4">
            <a:extLst>
              <a:ext uri="{FF2B5EF4-FFF2-40B4-BE49-F238E27FC236}">
                <a16:creationId xmlns:a16="http://schemas.microsoft.com/office/drawing/2014/main" id="{0C1113EF-7252-45B8-9F07-3EDF1FACCE4E}"/>
              </a:ext>
            </a:extLst>
          </p:cNvPr>
          <p:cNvGraphicFramePr/>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a:extLst>
              <a:ext uri="{FF2B5EF4-FFF2-40B4-BE49-F238E27FC236}">
                <a16:creationId xmlns:a16="http://schemas.microsoft.com/office/drawing/2014/main" id="{DD4DE16B-542F-4181-8BC7-9309BFF79AAE}"/>
              </a:ext>
            </a:extLst>
          </p:cNvPr>
          <p:cNvSpPr txBox="1"/>
          <p:nvPr/>
        </p:nvSpPr>
        <p:spPr>
          <a:xfrm>
            <a:off x="608059" y="1040777"/>
            <a:ext cx="9149127" cy="461665"/>
          </a:xfrm>
          <a:prstGeom prst="rect">
            <a:avLst/>
          </a:prstGeom>
          <a:noFill/>
        </p:spPr>
        <p:txBody>
          <a:bodyPr wrap="square" rtlCol="0">
            <a:spAutoFit/>
          </a:bodyPr>
          <a:lstStyle/>
          <a:p>
            <a:pPr marL="285750" indent="-285750">
              <a:buFont typeface="Arial" panose="020B0604020202020204" pitchFamily="34" charset="0"/>
              <a:buChar char="•"/>
            </a:pPr>
            <a:r>
              <a:rPr lang="de-DE" sz="2400" dirty="0">
                <a:solidFill>
                  <a:schemeClr val="bg1"/>
                </a:solidFill>
                <a:latin typeface="Segoe UI" panose="020B0502040204020203" pitchFamily="34" charset="0"/>
                <a:cs typeface="Segoe UI" panose="020B0502040204020203" pitchFamily="34" charset="0"/>
              </a:rPr>
              <a:t>Gefährdungsbeurteilung und Risikoanalyse</a:t>
            </a:r>
          </a:p>
        </p:txBody>
      </p:sp>
      <p:sp>
        <p:nvSpPr>
          <p:cNvPr id="7" name="Titel 4">
            <a:extLst>
              <a:ext uri="{FF2B5EF4-FFF2-40B4-BE49-F238E27FC236}">
                <a16:creationId xmlns:a16="http://schemas.microsoft.com/office/drawing/2014/main" id="{19D4544D-1851-46E9-9E51-209663D33B0D}"/>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A6B5BFEA-5D53-476D-9EBE-DCB968F0CC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8171" y="0"/>
            <a:ext cx="914400" cy="914400"/>
          </a:xfrm>
          <a:prstGeom prst="rect">
            <a:avLst/>
          </a:prstGeom>
        </p:spPr>
      </p:pic>
      <p:sp>
        <p:nvSpPr>
          <p:cNvPr id="10" name="Textfeld 9">
            <a:extLst>
              <a:ext uri="{FF2B5EF4-FFF2-40B4-BE49-F238E27FC236}">
                <a16:creationId xmlns:a16="http://schemas.microsoft.com/office/drawing/2014/main" id="{6E31E755-B78A-4003-807B-D259CAE4AC56}"/>
              </a:ext>
            </a:extLst>
          </p:cNvPr>
          <p:cNvSpPr txBox="1"/>
          <p:nvPr/>
        </p:nvSpPr>
        <p:spPr>
          <a:xfrm>
            <a:off x="7341832" y="2828834"/>
            <a:ext cx="4850167" cy="230832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Abteilungsliste ist filterbar</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Verantwortlichkeit ist frei wählbar </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Erstellung beliebig vieler GBUs für eine Abteilung</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Gruppierte Darstellung der GBUs in den Abteilungen</a:t>
            </a:r>
          </a:p>
        </p:txBody>
      </p:sp>
      <p:pic>
        <p:nvPicPr>
          <p:cNvPr id="3" name="Grafik 2">
            <a:extLst>
              <a:ext uri="{FF2B5EF4-FFF2-40B4-BE49-F238E27FC236}">
                <a16:creationId xmlns:a16="http://schemas.microsoft.com/office/drawing/2014/main" id="{02A7718A-21B0-45BF-BA4A-200EF2C9F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424" y="2828836"/>
            <a:ext cx="6603679" cy="3707526"/>
          </a:xfrm>
          <a:prstGeom prst="rect">
            <a:avLst/>
          </a:prstGeom>
        </p:spPr>
      </p:pic>
    </p:spTree>
    <p:extLst>
      <p:ext uri="{BB962C8B-B14F-4D97-AF65-F5344CB8AC3E}">
        <p14:creationId xmlns:p14="http://schemas.microsoft.com/office/powerpoint/2010/main" val="3562870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_links">
            <a:extLst>
              <a:ext uri="{FF2B5EF4-FFF2-40B4-BE49-F238E27FC236}">
                <a16:creationId xmlns:a16="http://schemas.microsoft.com/office/drawing/2014/main" id="{01090DF2-6F0A-4B72-8C24-AA3F6AE7423A}"/>
              </a:ext>
            </a:extLst>
          </p:cNvPr>
          <p:cNvSpPr/>
          <p:nvPr/>
        </p:nvSpPr>
        <p:spPr>
          <a:xfrm>
            <a:off x="608059" y="983150"/>
            <a:ext cx="9226407" cy="56642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aphicFrame>
        <p:nvGraphicFramePr>
          <p:cNvPr id="5" name="Diagramm 4">
            <a:extLst>
              <a:ext uri="{FF2B5EF4-FFF2-40B4-BE49-F238E27FC236}">
                <a16:creationId xmlns:a16="http://schemas.microsoft.com/office/drawing/2014/main" id="{1450240F-1819-4E72-A6D7-3FFCF6F3F25D}"/>
              </a:ext>
            </a:extLst>
          </p:cNvPr>
          <p:cNvGraphicFramePr/>
          <p:nvPr>
            <p:extLst>
              <p:ext uri="{D42A27DB-BD31-4B8C-83A1-F6EECF244321}">
                <p14:modId xmlns:p14="http://schemas.microsoft.com/office/powerpoint/2010/main" val="4058135895"/>
              </p:ext>
            </p:extLst>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a:extLst>
              <a:ext uri="{FF2B5EF4-FFF2-40B4-BE49-F238E27FC236}">
                <a16:creationId xmlns:a16="http://schemas.microsoft.com/office/drawing/2014/main" id="{5C9DA0EE-D1BD-4C04-94E1-BCC694298E7C}"/>
              </a:ext>
            </a:extLst>
          </p:cNvPr>
          <p:cNvSpPr txBox="1"/>
          <p:nvPr/>
        </p:nvSpPr>
        <p:spPr>
          <a:xfrm>
            <a:off x="608059" y="1040777"/>
            <a:ext cx="9149127" cy="461665"/>
          </a:xfrm>
          <a:prstGeom prst="rect">
            <a:avLst/>
          </a:prstGeom>
          <a:noFill/>
          <a:ln>
            <a:noFill/>
          </a:ln>
        </p:spPr>
        <p:txBody>
          <a:bodyPr wrap="square" rtlCol="0">
            <a:spAutoFit/>
          </a:bodyPr>
          <a:lstStyle/>
          <a:p>
            <a:pPr marL="285750" indent="-285750">
              <a:buFont typeface="Arial" panose="020B0604020202020204" pitchFamily="34" charset="0"/>
              <a:buChar char="•"/>
            </a:pPr>
            <a:r>
              <a:rPr lang="de-DE" sz="2400" dirty="0">
                <a:solidFill>
                  <a:schemeClr val="bg1"/>
                </a:solidFill>
                <a:latin typeface="Segoe UI" panose="020B0502040204020203" pitchFamily="34" charset="0"/>
                <a:cs typeface="Segoe UI" panose="020B0502040204020203" pitchFamily="34" charset="0"/>
              </a:rPr>
              <a:t>Gefährdungsbeurteilung und Risikoanalyse</a:t>
            </a:r>
          </a:p>
        </p:txBody>
      </p:sp>
      <p:sp>
        <p:nvSpPr>
          <p:cNvPr id="7" name="Titel 4">
            <a:extLst>
              <a:ext uri="{FF2B5EF4-FFF2-40B4-BE49-F238E27FC236}">
                <a16:creationId xmlns:a16="http://schemas.microsoft.com/office/drawing/2014/main" id="{4925202C-536D-43F2-838E-A67698AADB07}"/>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2A65B0C3-1D0D-4E7C-BB44-F50282E2F8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8171" y="0"/>
            <a:ext cx="914400" cy="914400"/>
          </a:xfrm>
          <a:prstGeom prst="rect">
            <a:avLst/>
          </a:prstGeom>
        </p:spPr>
      </p:pic>
      <p:sp>
        <p:nvSpPr>
          <p:cNvPr id="10" name="Textfeld 9">
            <a:extLst>
              <a:ext uri="{FF2B5EF4-FFF2-40B4-BE49-F238E27FC236}">
                <a16:creationId xmlns:a16="http://schemas.microsoft.com/office/drawing/2014/main" id="{A8CE95E3-42BA-4AA4-876C-2E028030730E}"/>
              </a:ext>
            </a:extLst>
          </p:cNvPr>
          <p:cNvSpPr txBox="1"/>
          <p:nvPr/>
        </p:nvSpPr>
        <p:spPr>
          <a:xfrm>
            <a:off x="7235304" y="3832016"/>
            <a:ext cx="4998128" cy="1477328"/>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Bezeichnung und Datum der GBU eintragen</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endParaRPr lang="de-DE" sz="5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Festlegen der mitgeltenden Unterlagen</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endParaRPr lang="de-DE" sz="5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Anlagenordner für mitgeltenden Unterlagen</a:t>
            </a:r>
          </a:p>
        </p:txBody>
      </p:sp>
      <p:pic>
        <p:nvPicPr>
          <p:cNvPr id="3" name="Grafik 2">
            <a:extLst>
              <a:ext uri="{FF2B5EF4-FFF2-40B4-BE49-F238E27FC236}">
                <a16:creationId xmlns:a16="http://schemas.microsoft.com/office/drawing/2014/main" id="{1D8C49ED-9E9F-426A-8191-9D4125482C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92" y="3045687"/>
            <a:ext cx="6401846" cy="3381746"/>
          </a:xfrm>
          <a:prstGeom prst="rect">
            <a:avLst/>
          </a:prstGeom>
        </p:spPr>
      </p:pic>
      <p:pic>
        <p:nvPicPr>
          <p:cNvPr id="12" name="Grafik 11">
            <a:extLst>
              <a:ext uri="{FF2B5EF4-FFF2-40B4-BE49-F238E27FC236}">
                <a16:creationId xmlns:a16="http://schemas.microsoft.com/office/drawing/2014/main" id="{44F8BD12-CD5C-49D5-AA37-C297B07C5BA2}"/>
              </a:ext>
            </a:extLst>
          </p:cNvPr>
          <p:cNvPicPr>
            <a:picLocks noChangeAspect="1"/>
          </p:cNvPicPr>
          <p:nvPr/>
        </p:nvPicPr>
        <p:blipFill>
          <a:blip r:embed="rId10"/>
          <a:stretch>
            <a:fillRect/>
          </a:stretch>
        </p:blipFill>
        <p:spPr>
          <a:xfrm>
            <a:off x="911234" y="3559946"/>
            <a:ext cx="633481" cy="275315"/>
          </a:xfrm>
          <a:prstGeom prst="rect">
            <a:avLst/>
          </a:prstGeom>
          <a:solidFill>
            <a:srgbClr val="0063AF"/>
          </a:solidFill>
        </p:spPr>
      </p:pic>
    </p:spTree>
    <p:extLst>
      <p:ext uri="{BB962C8B-B14F-4D97-AF65-F5344CB8AC3E}">
        <p14:creationId xmlns:p14="http://schemas.microsoft.com/office/powerpoint/2010/main" val="917559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56DD00DB-5C94-46FB-B26B-2E958CB26A37}"/>
              </a:ext>
            </a:extLst>
          </p:cNvPr>
          <p:cNvGraphicFramePr/>
          <p:nvPr>
            <p:extLst>
              <p:ext uri="{D42A27DB-BD31-4B8C-83A1-F6EECF244321}">
                <p14:modId xmlns:p14="http://schemas.microsoft.com/office/powerpoint/2010/main" val="4019185300"/>
              </p:ext>
            </p:extLst>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el 4">
            <a:extLst>
              <a:ext uri="{FF2B5EF4-FFF2-40B4-BE49-F238E27FC236}">
                <a16:creationId xmlns:a16="http://schemas.microsoft.com/office/drawing/2014/main" id="{8B49C2B6-FCFC-4384-850A-349B93423EF7}"/>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C476808-02B3-4CB5-BDF1-3542671ACA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8171" y="0"/>
            <a:ext cx="914400" cy="914400"/>
          </a:xfrm>
          <a:prstGeom prst="rect">
            <a:avLst/>
          </a:prstGeom>
        </p:spPr>
      </p:pic>
      <p:sp>
        <p:nvSpPr>
          <p:cNvPr id="10" name="Textfeld 9">
            <a:extLst>
              <a:ext uri="{FF2B5EF4-FFF2-40B4-BE49-F238E27FC236}">
                <a16:creationId xmlns:a16="http://schemas.microsoft.com/office/drawing/2014/main" id="{4778B18C-ACD6-4F19-82F9-926238F51698}"/>
              </a:ext>
            </a:extLst>
          </p:cNvPr>
          <p:cNvSpPr txBox="1"/>
          <p:nvPr/>
        </p:nvSpPr>
        <p:spPr>
          <a:xfrm>
            <a:off x="5592932" y="3657600"/>
            <a:ext cx="5327414" cy="1323439"/>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Vorlagen beim Anlegen </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Nachweis der angewendeten Schutzvorgaben</a:t>
            </a:r>
          </a:p>
          <a:p>
            <a:pPr marL="285750" indent="-285750">
              <a:buFont typeface="Wingdings" panose="05000000000000000000" pitchFamily="2" charset="2"/>
              <a:buChar char="Ø"/>
            </a:pPr>
            <a:endParaRPr lang="de-DE"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de-DE" sz="1600" dirty="0">
                <a:latin typeface="Segoe UI" panose="020B0502040204020203" pitchFamily="34" charset="0"/>
                <a:cs typeface="Segoe UI" panose="020B0502040204020203" pitchFamily="34" charset="0"/>
              </a:rPr>
              <a:t>Dokumentation aus der allgemeinen Gefährdungsliste</a:t>
            </a:r>
          </a:p>
        </p:txBody>
      </p:sp>
      <p:pic>
        <p:nvPicPr>
          <p:cNvPr id="3" name="Grafik 2">
            <a:extLst>
              <a:ext uri="{FF2B5EF4-FFF2-40B4-BE49-F238E27FC236}">
                <a16:creationId xmlns:a16="http://schemas.microsoft.com/office/drawing/2014/main" id="{4051AC5E-8C4B-43F6-B996-BB84634A8F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058" y="2828834"/>
            <a:ext cx="4478847" cy="3422175"/>
          </a:xfrm>
          <a:prstGeom prst="rect">
            <a:avLst/>
          </a:prstGeom>
        </p:spPr>
      </p:pic>
      <p:sp>
        <p:nvSpPr>
          <p:cNvPr id="12" name="!!Rechteck_links">
            <a:extLst>
              <a:ext uri="{FF2B5EF4-FFF2-40B4-BE49-F238E27FC236}">
                <a16:creationId xmlns:a16="http://schemas.microsoft.com/office/drawing/2014/main" id="{F1370183-0D91-4A55-8360-480B42E51173}"/>
              </a:ext>
            </a:extLst>
          </p:cNvPr>
          <p:cNvSpPr/>
          <p:nvPr/>
        </p:nvSpPr>
        <p:spPr>
          <a:xfrm>
            <a:off x="608059" y="983150"/>
            <a:ext cx="9226407" cy="56642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Textfeld 13">
            <a:extLst>
              <a:ext uri="{FF2B5EF4-FFF2-40B4-BE49-F238E27FC236}">
                <a16:creationId xmlns:a16="http://schemas.microsoft.com/office/drawing/2014/main" id="{F317B055-A66D-448B-974D-CA845126407A}"/>
              </a:ext>
            </a:extLst>
          </p:cNvPr>
          <p:cNvSpPr txBox="1"/>
          <p:nvPr/>
        </p:nvSpPr>
        <p:spPr>
          <a:xfrm>
            <a:off x="608059" y="1040777"/>
            <a:ext cx="9149127" cy="461665"/>
          </a:xfrm>
          <a:prstGeom prst="rect">
            <a:avLst/>
          </a:prstGeom>
          <a:noFill/>
          <a:ln>
            <a:noFill/>
          </a:ln>
        </p:spPr>
        <p:txBody>
          <a:bodyPr wrap="square" rtlCol="0">
            <a:spAutoFit/>
          </a:bodyPr>
          <a:lstStyle/>
          <a:p>
            <a:pPr marL="285750" indent="-285750">
              <a:buFont typeface="Arial" panose="020B0604020202020204" pitchFamily="34" charset="0"/>
              <a:buChar char="•"/>
            </a:pPr>
            <a:r>
              <a:rPr lang="de-DE" sz="2400" dirty="0">
                <a:solidFill>
                  <a:schemeClr val="bg1"/>
                </a:solidFill>
                <a:latin typeface="Segoe UI" panose="020B0502040204020203" pitchFamily="34" charset="0"/>
                <a:cs typeface="Segoe UI" panose="020B0502040204020203" pitchFamily="34" charset="0"/>
              </a:rPr>
              <a:t>Gefährdungsbeurteilung und Risikoanalyse</a:t>
            </a:r>
          </a:p>
        </p:txBody>
      </p:sp>
    </p:spTree>
    <p:extLst>
      <p:ext uri="{BB962C8B-B14F-4D97-AF65-F5344CB8AC3E}">
        <p14:creationId xmlns:p14="http://schemas.microsoft.com/office/powerpoint/2010/main" val="611275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39C2E05-094F-436B-B822-64865A879A48}"/>
              </a:ext>
            </a:extLst>
          </p:cNvPr>
          <p:cNvGraphicFramePr/>
          <p:nvPr/>
        </p:nvGraphicFramePr>
        <p:xfrm>
          <a:off x="608058" y="1801203"/>
          <a:ext cx="9226407" cy="56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a:t>Nutzen Sie ein strukturiertes Vorgehen</a:t>
            </a:r>
            <a:endParaRPr lang="de-DE" dirty="0"/>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71" y="0"/>
            <a:ext cx="914400" cy="914400"/>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623410" y="3299354"/>
            <a:ext cx="5025863" cy="1815882"/>
          </a:xfrm>
          <a:prstGeom prst="rect">
            <a:avLst/>
          </a:prstGeom>
          <a:noFill/>
        </p:spPr>
        <p:txBody>
          <a:bodyPr wrap="none" rtlCol="0">
            <a:spAutoFit/>
          </a:bodyPr>
          <a:lstStyle/>
          <a:p>
            <a:pPr marL="285750" indent="-285750">
              <a:buFont typeface="Arial" panose="020B0604020202020204" pitchFamily="34" charset="0"/>
              <a:buChar char="•"/>
            </a:pPr>
            <a:r>
              <a:rPr lang="de-DE" sz="1600" dirty="0">
                <a:latin typeface="Segoe UI" panose="020B0502040204020203" pitchFamily="34" charset="0"/>
                <a:cs typeface="Segoe UI" panose="020B0502040204020203" pitchFamily="34" charset="0"/>
              </a:rPr>
              <a:t>Informationen zu Gefährdung und  dem Schutzziel</a:t>
            </a:r>
          </a:p>
          <a:p>
            <a:pPr marL="285750" indent="-285750">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sz="1600" dirty="0">
                <a:latin typeface="Segoe UI" panose="020B0502040204020203" pitchFamily="34" charset="0"/>
                <a:cs typeface="Segoe UI" panose="020B0502040204020203" pitchFamily="34" charset="0"/>
              </a:rPr>
              <a:t>Eintrittswahrscheinlichkeit und Schadensausmaß</a:t>
            </a:r>
          </a:p>
          <a:p>
            <a:pPr marL="285750" indent="-285750">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sz="1600" dirty="0">
                <a:latin typeface="Segoe UI" panose="020B0502040204020203" pitchFamily="34" charset="0"/>
                <a:cs typeface="Segoe UI" panose="020B0502040204020203" pitchFamily="34" charset="0"/>
              </a:rPr>
              <a:t>Handlungsbedarf feststellen</a:t>
            </a:r>
          </a:p>
          <a:p>
            <a:pPr marL="285750" indent="-285750">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sz="1600" dirty="0">
                <a:latin typeface="Segoe UI" panose="020B0502040204020203" pitchFamily="34" charset="0"/>
                <a:cs typeface="Segoe UI" panose="020B0502040204020203" pitchFamily="34" charset="0"/>
              </a:rPr>
              <a:t>Maßnahmenliste</a:t>
            </a:r>
          </a:p>
        </p:txBody>
      </p:sp>
      <p:sp>
        <p:nvSpPr>
          <p:cNvPr id="7" name="!!Rechteck_links">
            <a:extLst>
              <a:ext uri="{FF2B5EF4-FFF2-40B4-BE49-F238E27FC236}">
                <a16:creationId xmlns:a16="http://schemas.microsoft.com/office/drawing/2014/main" id="{9549244E-4046-4EA0-91C1-59C3B091F470}"/>
              </a:ext>
            </a:extLst>
          </p:cNvPr>
          <p:cNvSpPr/>
          <p:nvPr/>
        </p:nvSpPr>
        <p:spPr>
          <a:xfrm>
            <a:off x="608059" y="983150"/>
            <a:ext cx="9226407" cy="56642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Textfeld 11">
            <a:extLst>
              <a:ext uri="{FF2B5EF4-FFF2-40B4-BE49-F238E27FC236}">
                <a16:creationId xmlns:a16="http://schemas.microsoft.com/office/drawing/2014/main" id="{620AC06A-D797-4525-ABC0-081DD3EA5B75}"/>
              </a:ext>
            </a:extLst>
          </p:cNvPr>
          <p:cNvSpPr txBox="1"/>
          <p:nvPr/>
        </p:nvSpPr>
        <p:spPr>
          <a:xfrm>
            <a:off x="608059" y="1040777"/>
            <a:ext cx="9149127" cy="461665"/>
          </a:xfrm>
          <a:prstGeom prst="rect">
            <a:avLst/>
          </a:prstGeom>
          <a:noFill/>
          <a:ln>
            <a:noFill/>
          </a:ln>
        </p:spPr>
        <p:txBody>
          <a:bodyPr wrap="square" rtlCol="0">
            <a:spAutoFit/>
          </a:bodyPr>
          <a:lstStyle/>
          <a:p>
            <a:pPr marL="285750" indent="-285750">
              <a:buFont typeface="Arial" panose="020B0604020202020204" pitchFamily="34" charset="0"/>
              <a:buChar char="•"/>
            </a:pPr>
            <a:r>
              <a:rPr lang="de-DE" sz="2400" dirty="0">
                <a:solidFill>
                  <a:schemeClr val="bg1"/>
                </a:solidFill>
                <a:latin typeface="Segoe UI" panose="020B0502040204020203" pitchFamily="34" charset="0"/>
                <a:cs typeface="Segoe UI" panose="020B0502040204020203" pitchFamily="34" charset="0"/>
              </a:rPr>
              <a:t>Gefährdungsbeurteilung und Risikoanalyse</a:t>
            </a:r>
          </a:p>
        </p:txBody>
      </p:sp>
      <p:pic>
        <p:nvPicPr>
          <p:cNvPr id="14" name="Grafik 13">
            <a:extLst>
              <a:ext uri="{FF2B5EF4-FFF2-40B4-BE49-F238E27FC236}">
                <a16:creationId xmlns:a16="http://schemas.microsoft.com/office/drawing/2014/main" id="{F71EF84A-DFF2-4C3E-9117-33BE7A1ECB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171" y="2997764"/>
            <a:ext cx="5906550" cy="2399859"/>
          </a:xfrm>
          <a:prstGeom prst="rect">
            <a:avLst/>
          </a:prstGeom>
        </p:spPr>
      </p:pic>
      <p:pic>
        <p:nvPicPr>
          <p:cNvPr id="16" name="Grafik 15">
            <a:extLst>
              <a:ext uri="{FF2B5EF4-FFF2-40B4-BE49-F238E27FC236}">
                <a16:creationId xmlns:a16="http://schemas.microsoft.com/office/drawing/2014/main" id="{6D62A50C-87B0-459C-9D53-93CC57C8FCB3}"/>
              </a:ext>
            </a:extLst>
          </p:cNvPr>
          <p:cNvPicPr>
            <a:picLocks noChangeAspect="1"/>
          </p:cNvPicPr>
          <p:nvPr/>
        </p:nvPicPr>
        <p:blipFill>
          <a:blip r:embed="rId11"/>
          <a:stretch>
            <a:fillRect/>
          </a:stretch>
        </p:blipFill>
        <p:spPr>
          <a:xfrm>
            <a:off x="772357" y="3557840"/>
            <a:ext cx="532304" cy="231343"/>
          </a:xfrm>
          <a:prstGeom prst="rect">
            <a:avLst/>
          </a:prstGeom>
          <a:solidFill>
            <a:srgbClr val="0063AF"/>
          </a:solidFill>
        </p:spPr>
      </p:pic>
    </p:spTree>
    <p:extLst>
      <p:ext uri="{BB962C8B-B14F-4D97-AF65-F5344CB8AC3E}">
        <p14:creationId xmlns:p14="http://schemas.microsoft.com/office/powerpoint/2010/main" val="3908618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65EC91B-C841-4876-BA68-9EF1A085DDA1}"/>
              </a:ext>
            </a:extLst>
          </p:cNvPr>
          <p:cNvSpPr>
            <a:spLocks noGrp="1"/>
          </p:cNvSpPr>
          <p:nvPr>
            <p:ph type="title"/>
          </p:nvPr>
        </p:nvSpPr>
        <p:spPr>
          <a:xfrm>
            <a:off x="1482571" y="187146"/>
            <a:ext cx="8351895" cy="433864"/>
          </a:xfrm>
        </p:spPr>
        <p:txBody>
          <a:bodyPr>
            <a:normAutofit fontScale="90000"/>
          </a:bodyPr>
          <a:lstStyle/>
          <a:p>
            <a:r>
              <a:rPr lang="de-DE" dirty="0"/>
              <a:t>Nutzen Sie ein strukturiertes Vorgehen</a:t>
            </a:r>
          </a:p>
        </p:txBody>
      </p:sp>
      <p:pic>
        <p:nvPicPr>
          <p:cNvPr id="8" name="Grafik 7" descr="Schild Häkchen">
            <a:extLst>
              <a:ext uri="{FF2B5EF4-FFF2-40B4-BE49-F238E27FC236}">
                <a16:creationId xmlns:a16="http://schemas.microsoft.com/office/drawing/2014/main" id="{11C51981-78E8-438A-B074-E8AF243A3D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171" y="0"/>
            <a:ext cx="914400" cy="914400"/>
          </a:xfrm>
          <a:prstGeom prst="rect">
            <a:avLst/>
          </a:prstGeom>
        </p:spPr>
      </p:pic>
      <p:sp>
        <p:nvSpPr>
          <p:cNvPr id="10" name="Textfeld 9">
            <a:extLst>
              <a:ext uri="{FF2B5EF4-FFF2-40B4-BE49-F238E27FC236}">
                <a16:creationId xmlns:a16="http://schemas.microsoft.com/office/drawing/2014/main" id="{4B162D55-FA0E-4422-9401-A710881ADD22}"/>
              </a:ext>
            </a:extLst>
          </p:cNvPr>
          <p:cNvSpPr txBox="1"/>
          <p:nvPr/>
        </p:nvSpPr>
        <p:spPr>
          <a:xfrm>
            <a:off x="6490240" y="4311126"/>
            <a:ext cx="4642105" cy="2308324"/>
          </a:xfrm>
          <a:prstGeom prst="rect">
            <a:avLst/>
          </a:prstGeom>
          <a:noFill/>
        </p:spPr>
        <p:txBody>
          <a:bodyPr wrap="none" rtlCol="0">
            <a:spAutoFit/>
          </a:bodyPr>
          <a:lstStyle/>
          <a:p>
            <a:pPr marL="285750" indent="-285750">
              <a:buFont typeface="Arial" panose="020B0604020202020204" pitchFamily="34" charset="0"/>
              <a:buChar char="•"/>
            </a:pPr>
            <a:r>
              <a:rPr lang="de-DE" sz="1600" dirty="0">
                <a:latin typeface="Segoe UI" panose="020B0502040204020203" pitchFamily="34" charset="0"/>
                <a:cs typeface="Segoe UI" panose="020B0502040204020203" pitchFamily="34" charset="0"/>
              </a:rPr>
              <a:t>Maßnahme und Termin</a:t>
            </a:r>
          </a:p>
          <a:p>
            <a:pPr marL="285750" indent="-285750">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sz="1600" dirty="0">
                <a:latin typeface="Segoe UI" panose="020B0502040204020203" pitchFamily="34" charset="0"/>
                <a:cs typeface="Segoe UI" panose="020B0502040204020203" pitchFamily="34" charset="0"/>
              </a:rPr>
              <a:t>Verantwortlichkeit aus der Abteilung festlegen</a:t>
            </a:r>
          </a:p>
          <a:p>
            <a:pPr marL="285750" indent="-285750">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sz="1600" dirty="0">
                <a:latin typeface="Segoe UI" panose="020B0502040204020203" pitchFamily="34" charset="0"/>
                <a:cs typeface="Segoe UI" panose="020B0502040204020203" pitchFamily="34" charset="0"/>
              </a:rPr>
              <a:t>Abschlussdatum eintragen</a:t>
            </a:r>
          </a:p>
          <a:p>
            <a:pPr marL="285750" indent="-285750">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sz="1600" dirty="0">
                <a:latin typeface="Segoe UI" panose="020B0502040204020203" pitchFamily="34" charset="0"/>
                <a:cs typeface="Segoe UI" panose="020B0502040204020203" pitchFamily="34" charset="0"/>
              </a:rPr>
              <a:t>Wirksamkeit für PDCA dokumentieren</a:t>
            </a:r>
          </a:p>
          <a:p>
            <a:pPr marL="285750" indent="-285750">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sz="1600" dirty="0">
                <a:latin typeface="Segoe UI" panose="020B0502040204020203" pitchFamily="34" charset="0"/>
                <a:cs typeface="Segoe UI" panose="020B0502040204020203" pitchFamily="34" charset="0"/>
              </a:rPr>
              <a:t>Digitale Unterschrift der Maßnahmenliste</a:t>
            </a:r>
          </a:p>
        </p:txBody>
      </p:sp>
      <p:grpSp>
        <p:nvGrpSpPr>
          <p:cNvPr id="9" name="Gruppieren 8">
            <a:extLst>
              <a:ext uri="{FF2B5EF4-FFF2-40B4-BE49-F238E27FC236}">
                <a16:creationId xmlns:a16="http://schemas.microsoft.com/office/drawing/2014/main" id="{B6A80989-1210-4C8E-9BB7-C48BAE7D501C}"/>
              </a:ext>
            </a:extLst>
          </p:cNvPr>
          <p:cNvGrpSpPr/>
          <p:nvPr/>
        </p:nvGrpSpPr>
        <p:grpSpPr>
          <a:xfrm>
            <a:off x="608058" y="3511608"/>
            <a:ext cx="1329707" cy="868975"/>
            <a:chOff x="0" y="4302676"/>
            <a:chExt cx="1329707" cy="868975"/>
          </a:xfrm>
        </p:grpSpPr>
        <p:sp>
          <p:nvSpPr>
            <p:cNvPr id="26" name="Legende: mit Pfeil nach oben 25">
              <a:extLst>
                <a:ext uri="{FF2B5EF4-FFF2-40B4-BE49-F238E27FC236}">
                  <a16:creationId xmlns:a16="http://schemas.microsoft.com/office/drawing/2014/main" id="{09E08004-1A70-45F6-9284-723575D57E0A}"/>
                </a:ext>
              </a:extLst>
            </p:cNvPr>
            <p:cNvSpPr/>
            <p:nvPr/>
          </p:nvSpPr>
          <p:spPr>
            <a:xfrm rot="10800000">
              <a:off x="0" y="4302676"/>
              <a:ext cx="1329707" cy="868975"/>
            </a:xfrm>
            <a:prstGeom prst="upArrowCallout">
              <a:avLst>
                <a:gd name="adj1" fmla="val 5000"/>
                <a:gd name="adj2" fmla="val 10000"/>
                <a:gd name="adj3" fmla="val 15000"/>
                <a:gd name="adj4" fmla="val 64977"/>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7" name="Legende: mit Pfeil nach oben 4">
              <a:extLst>
                <a:ext uri="{FF2B5EF4-FFF2-40B4-BE49-F238E27FC236}">
                  <a16:creationId xmlns:a16="http://schemas.microsoft.com/office/drawing/2014/main" id="{511E7605-E645-4367-B82E-1DFA79310B23}"/>
                </a:ext>
              </a:extLst>
            </p:cNvPr>
            <p:cNvSpPr txBox="1"/>
            <p:nvPr/>
          </p:nvSpPr>
          <p:spPr>
            <a:xfrm>
              <a:off x="0" y="4302676"/>
              <a:ext cx="1329707" cy="564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6</a:t>
              </a:r>
            </a:p>
          </p:txBody>
        </p:sp>
      </p:grpSp>
      <p:grpSp>
        <p:nvGrpSpPr>
          <p:cNvPr id="11" name="Gruppieren 10">
            <a:extLst>
              <a:ext uri="{FF2B5EF4-FFF2-40B4-BE49-F238E27FC236}">
                <a16:creationId xmlns:a16="http://schemas.microsoft.com/office/drawing/2014/main" id="{684D5181-1677-4FD4-B3EC-F961F0619186}"/>
              </a:ext>
            </a:extLst>
          </p:cNvPr>
          <p:cNvGrpSpPr/>
          <p:nvPr/>
        </p:nvGrpSpPr>
        <p:grpSpPr>
          <a:xfrm>
            <a:off x="1937764" y="3511608"/>
            <a:ext cx="7896699" cy="564834"/>
            <a:chOff x="1329707" y="4302676"/>
            <a:chExt cx="3989124" cy="564834"/>
          </a:xfrm>
        </p:grpSpPr>
        <p:sp>
          <p:nvSpPr>
            <p:cNvPr id="24" name="Rechteck 23">
              <a:extLst>
                <a:ext uri="{FF2B5EF4-FFF2-40B4-BE49-F238E27FC236}">
                  <a16:creationId xmlns:a16="http://schemas.microsoft.com/office/drawing/2014/main" id="{CB3A2EB9-6F01-4D62-98D2-4E0442526996}"/>
                </a:ext>
              </a:extLst>
            </p:cNvPr>
            <p:cNvSpPr/>
            <p:nvPr/>
          </p:nvSpPr>
          <p:spPr>
            <a:xfrm>
              <a:off x="1329707" y="4302676"/>
              <a:ext cx="3989124" cy="564834"/>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5" name="Textfeld 24">
              <a:extLst>
                <a:ext uri="{FF2B5EF4-FFF2-40B4-BE49-F238E27FC236}">
                  <a16:creationId xmlns:a16="http://schemas.microsoft.com/office/drawing/2014/main" id="{16E93F8F-4C98-432D-89F2-8881B133E1C1}"/>
                </a:ext>
              </a:extLst>
            </p:cNvPr>
            <p:cNvSpPr txBox="1"/>
            <p:nvPr/>
          </p:nvSpPr>
          <p:spPr>
            <a:xfrm>
              <a:off x="1329707" y="4302676"/>
              <a:ext cx="3989124" cy="5648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Maßnahmen nachverfolgen, Wirksamkeit prüfen</a:t>
              </a:r>
            </a:p>
          </p:txBody>
        </p:sp>
      </p:grpSp>
      <p:grpSp>
        <p:nvGrpSpPr>
          <p:cNvPr id="12" name="Gruppieren 11">
            <a:extLst>
              <a:ext uri="{FF2B5EF4-FFF2-40B4-BE49-F238E27FC236}">
                <a16:creationId xmlns:a16="http://schemas.microsoft.com/office/drawing/2014/main" id="{CF8BB09B-3F12-4D14-BD9D-7EED0CD8EE79}"/>
              </a:ext>
            </a:extLst>
          </p:cNvPr>
          <p:cNvGrpSpPr/>
          <p:nvPr/>
        </p:nvGrpSpPr>
        <p:grpSpPr>
          <a:xfrm>
            <a:off x="608058" y="2659727"/>
            <a:ext cx="1329707" cy="868975"/>
            <a:chOff x="0" y="3450795"/>
            <a:chExt cx="1329707" cy="868975"/>
          </a:xfrm>
        </p:grpSpPr>
        <p:sp>
          <p:nvSpPr>
            <p:cNvPr id="22" name="Legende: mit Pfeil nach oben 21">
              <a:extLst>
                <a:ext uri="{FF2B5EF4-FFF2-40B4-BE49-F238E27FC236}">
                  <a16:creationId xmlns:a16="http://schemas.microsoft.com/office/drawing/2014/main" id="{B7A5C2E1-6DAC-424E-9454-02B6D7833796}"/>
                </a:ext>
              </a:extLst>
            </p:cNvPr>
            <p:cNvSpPr/>
            <p:nvPr/>
          </p:nvSpPr>
          <p:spPr>
            <a:xfrm rot="10800000">
              <a:off x="0" y="3450795"/>
              <a:ext cx="1329707" cy="868975"/>
            </a:xfrm>
            <a:prstGeom prst="upArrowCallout">
              <a:avLst>
                <a:gd name="adj1" fmla="val 5000"/>
                <a:gd name="adj2" fmla="val 10000"/>
                <a:gd name="adj3" fmla="val 15000"/>
                <a:gd name="adj4" fmla="val 64977"/>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Legende: mit Pfeil nach oben 8">
              <a:extLst>
                <a:ext uri="{FF2B5EF4-FFF2-40B4-BE49-F238E27FC236}">
                  <a16:creationId xmlns:a16="http://schemas.microsoft.com/office/drawing/2014/main" id="{498D82E2-8721-4C49-823E-E7DD2FCA4A08}"/>
                </a:ext>
              </a:extLst>
            </p:cNvPr>
            <p:cNvSpPr txBox="1"/>
            <p:nvPr/>
          </p:nvSpPr>
          <p:spPr>
            <a:xfrm>
              <a:off x="0" y="3450795"/>
              <a:ext cx="1329707" cy="564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5</a:t>
              </a:r>
            </a:p>
          </p:txBody>
        </p:sp>
      </p:grpSp>
      <p:grpSp>
        <p:nvGrpSpPr>
          <p:cNvPr id="13" name="Gruppieren 12">
            <a:extLst>
              <a:ext uri="{FF2B5EF4-FFF2-40B4-BE49-F238E27FC236}">
                <a16:creationId xmlns:a16="http://schemas.microsoft.com/office/drawing/2014/main" id="{BC36B186-90E8-4679-A241-DB53864C8ABA}"/>
              </a:ext>
            </a:extLst>
          </p:cNvPr>
          <p:cNvGrpSpPr/>
          <p:nvPr/>
        </p:nvGrpSpPr>
        <p:grpSpPr>
          <a:xfrm>
            <a:off x="1937765" y="2651107"/>
            <a:ext cx="7896700" cy="564834"/>
            <a:chOff x="1329707" y="3442175"/>
            <a:chExt cx="3989124" cy="564834"/>
          </a:xfrm>
        </p:grpSpPr>
        <p:sp>
          <p:nvSpPr>
            <p:cNvPr id="20" name="Rechteck 19">
              <a:extLst>
                <a:ext uri="{FF2B5EF4-FFF2-40B4-BE49-F238E27FC236}">
                  <a16:creationId xmlns:a16="http://schemas.microsoft.com/office/drawing/2014/main" id="{42D0E3F5-C860-4D87-BF64-3C93AEDC0C87}"/>
                </a:ext>
              </a:extLst>
            </p:cNvPr>
            <p:cNvSpPr/>
            <p:nvPr/>
          </p:nvSpPr>
          <p:spPr>
            <a:xfrm>
              <a:off x="1329707" y="3442175"/>
              <a:ext cx="3989124" cy="564834"/>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1" name="Textfeld 20">
              <a:extLst>
                <a:ext uri="{FF2B5EF4-FFF2-40B4-BE49-F238E27FC236}">
                  <a16:creationId xmlns:a16="http://schemas.microsoft.com/office/drawing/2014/main" id="{75564227-E334-4BAB-BA7C-2C87F341FC62}"/>
                </a:ext>
              </a:extLst>
            </p:cNvPr>
            <p:cNvSpPr txBox="1"/>
            <p:nvPr/>
          </p:nvSpPr>
          <p:spPr>
            <a:xfrm>
              <a:off x="1329707" y="3442175"/>
              <a:ext cx="3989124" cy="5648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Maßnahmen durchführen, Bearbeitung und Dokumentation</a:t>
              </a:r>
            </a:p>
          </p:txBody>
        </p:sp>
      </p:grpSp>
      <p:grpSp>
        <p:nvGrpSpPr>
          <p:cNvPr id="14" name="Gruppieren 13">
            <a:extLst>
              <a:ext uri="{FF2B5EF4-FFF2-40B4-BE49-F238E27FC236}">
                <a16:creationId xmlns:a16="http://schemas.microsoft.com/office/drawing/2014/main" id="{42357562-133A-4FED-A2A8-9006EE135960}"/>
              </a:ext>
            </a:extLst>
          </p:cNvPr>
          <p:cNvGrpSpPr/>
          <p:nvPr/>
        </p:nvGrpSpPr>
        <p:grpSpPr>
          <a:xfrm>
            <a:off x="608058" y="1790607"/>
            <a:ext cx="1329707" cy="868975"/>
            <a:chOff x="0" y="2581675"/>
            <a:chExt cx="1329707" cy="868975"/>
          </a:xfrm>
        </p:grpSpPr>
        <p:sp>
          <p:nvSpPr>
            <p:cNvPr id="18" name="Legende: mit Pfeil nach oben 17">
              <a:extLst>
                <a:ext uri="{FF2B5EF4-FFF2-40B4-BE49-F238E27FC236}">
                  <a16:creationId xmlns:a16="http://schemas.microsoft.com/office/drawing/2014/main" id="{D3243C24-76EC-4B5E-8519-5BBBB1A87B01}"/>
                </a:ext>
              </a:extLst>
            </p:cNvPr>
            <p:cNvSpPr/>
            <p:nvPr/>
          </p:nvSpPr>
          <p:spPr>
            <a:xfrm rot="10800000">
              <a:off x="0" y="2581675"/>
              <a:ext cx="1329707" cy="868975"/>
            </a:xfrm>
            <a:prstGeom prst="upArrowCallout">
              <a:avLst>
                <a:gd name="adj1" fmla="val 5000"/>
                <a:gd name="adj2" fmla="val 10000"/>
                <a:gd name="adj3" fmla="val 15000"/>
                <a:gd name="adj4" fmla="val 64977"/>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Legende: mit Pfeil nach oben 12">
              <a:extLst>
                <a:ext uri="{FF2B5EF4-FFF2-40B4-BE49-F238E27FC236}">
                  <a16:creationId xmlns:a16="http://schemas.microsoft.com/office/drawing/2014/main" id="{6BEEC8D0-B0F7-465D-8EA6-0AAAFD8822A2}"/>
                </a:ext>
              </a:extLst>
            </p:cNvPr>
            <p:cNvSpPr txBox="1"/>
            <p:nvPr/>
          </p:nvSpPr>
          <p:spPr>
            <a:xfrm>
              <a:off x="0" y="2581675"/>
              <a:ext cx="1329707" cy="564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4569" tIns="135128" rIns="94569" bIns="135128" numCol="1" spcCol="1270" anchor="ctr" anchorCtr="0">
              <a:noAutofit/>
            </a:bodyPr>
            <a:lstStyle/>
            <a:p>
              <a:pPr marL="0" lvl="0" indent="0" algn="ctr" defTabSz="844550">
                <a:lnSpc>
                  <a:spcPct val="90000"/>
                </a:lnSpc>
                <a:spcBef>
                  <a:spcPct val="0"/>
                </a:spcBef>
                <a:spcAft>
                  <a:spcPct val="35000"/>
                </a:spcAft>
                <a:buNone/>
              </a:pPr>
              <a:r>
                <a:rPr lang="de-DE" sz="3200" kern="1200" dirty="0">
                  <a:latin typeface="Segoe UI" panose="020B0502040204020203" pitchFamily="34" charset="0"/>
                  <a:cs typeface="Segoe UI" panose="020B0502040204020203" pitchFamily="34" charset="0"/>
                </a:rPr>
                <a:t>4</a:t>
              </a:r>
            </a:p>
          </p:txBody>
        </p:sp>
      </p:grpSp>
      <p:grpSp>
        <p:nvGrpSpPr>
          <p:cNvPr id="15" name="Gruppieren 14">
            <a:extLst>
              <a:ext uri="{FF2B5EF4-FFF2-40B4-BE49-F238E27FC236}">
                <a16:creationId xmlns:a16="http://schemas.microsoft.com/office/drawing/2014/main" id="{6293E054-DE7F-49A6-AD2B-1D0FD6D193F8}"/>
              </a:ext>
            </a:extLst>
          </p:cNvPr>
          <p:cNvGrpSpPr/>
          <p:nvPr/>
        </p:nvGrpSpPr>
        <p:grpSpPr>
          <a:xfrm>
            <a:off x="1937764" y="1790607"/>
            <a:ext cx="7896701" cy="564834"/>
            <a:chOff x="1329707" y="2581675"/>
            <a:chExt cx="3989124" cy="564834"/>
          </a:xfrm>
        </p:grpSpPr>
        <p:sp>
          <p:nvSpPr>
            <p:cNvPr id="16" name="Rechteck 15">
              <a:extLst>
                <a:ext uri="{FF2B5EF4-FFF2-40B4-BE49-F238E27FC236}">
                  <a16:creationId xmlns:a16="http://schemas.microsoft.com/office/drawing/2014/main" id="{F9D0EF7E-F397-4740-95EF-5548F6AEDB63}"/>
                </a:ext>
              </a:extLst>
            </p:cNvPr>
            <p:cNvSpPr/>
            <p:nvPr/>
          </p:nvSpPr>
          <p:spPr>
            <a:xfrm>
              <a:off x="1329707" y="2581675"/>
              <a:ext cx="3989124" cy="564834"/>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Textfeld 16">
              <a:extLst>
                <a:ext uri="{FF2B5EF4-FFF2-40B4-BE49-F238E27FC236}">
                  <a16:creationId xmlns:a16="http://schemas.microsoft.com/office/drawing/2014/main" id="{6209AB99-70E8-4FFD-A4A0-1C84FC98E6D0}"/>
                </a:ext>
              </a:extLst>
            </p:cNvPr>
            <p:cNvSpPr txBox="1"/>
            <p:nvPr/>
          </p:nvSpPr>
          <p:spPr>
            <a:xfrm>
              <a:off x="1329707" y="2581675"/>
              <a:ext cx="3989124" cy="5648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918" tIns="139700" rIns="80918" bIns="139700" numCol="1" spcCol="1270" anchor="ctr" anchorCtr="0">
              <a:noAutofit/>
            </a:bodyPr>
            <a:lstStyle/>
            <a:p>
              <a:pPr marL="0" lvl="0" indent="0" algn="l" defTabSz="488950">
                <a:lnSpc>
                  <a:spcPct val="90000"/>
                </a:lnSpc>
                <a:spcBef>
                  <a:spcPct val="0"/>
                </a:spcBef>
                <a:spcAft>
                  <a:spcPct val="35000"/>
                </a:spcAft>
                <a:buNone/>
              </a:pPr>
              <a:r>
                <a:rPr lang="de-DE" sz="2000" kern="1200" dirty="0">
                  <a:latin typeface="Segoe UI" panose="020B0502040204020203" pitchFamily="34" charset="0"/>
                  <a:cs typeface="Segoe UI" panose="020B0502040204020203" pitchFamily="34" charset="0"/>
                </a:rPr>
                <a:t>Maßnahmen festlegen, Termine und Verantwortungen</a:t>
              </a:r>
            </a:p>
          </p:txBody>
        </p:sp>
      </p:grpSp>
      <p:pic>
        <p:nvPicPr>
          <p:cNvPr id="6" name="!!Grafik 5">
            <a:extLst>
              <a:ext uri="{FF2B5EF4-FFF2-40B4-BE49-F238E27FC236}">
                <a16:creationId xmlns:a16="http://schemas.microsoft.com/office/drawing/2014/main" id="{61B96B6F-3B84-4FAD-947B-E01DDACCDC8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68170" y="4198419"/>
            <a:ext cx="5937299" cy="2539732"/>
          </a:xfrm>
          <a:prstGeom prst="rect">
            <a:avLst/>
          </a:prstGeom>
        </p:spPr>
      </p:pic>
      <p:sp>
        <p:nvSpPr>
          <p:cNvPr id="2" name="!!Rechteck_links">
            <a:extLst>
              <a:ext uri="{FF2B5EF4-FFF2-40B4-BE49-F238E27FC236}">
                <a16:creationId xmlns:a16="http://schemas.microsoft.com/office/drawing/2014/main" id="{B0CC7162-8C49-4799-A6C1-1FAFC946D0B0}"/>
              </a:ext>
            </a:extLst>
          </p:cNvPr>
          <p:cNvSpPr/>
          <p:nvPr/>
        </p:nvSpPr>
        <p:spPr>
          <a:xfrm>
            <a:off x="608059" y="983150"/>
            <a:ext cx="9226407" cy="56642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 name="Textfeld 6">
            <a:extLst>
              <a:ext uri="{FF2B5EF4-FFF2-40B4-BE49-F238E27FC236}">
                <a16:creationId xmlns:a16="http://schemas.microsoft.com/office/drawing/2014/main" id="{1B167492-D88D-42BD-94AF-3717ADD3E360}"/>
              </a:ext>
            </a:extLst>
          </p:cNvPr>
          <p:cNvSpPr txBox="1"/>
          <p:nvPr/>
        </p:nvSpPr>
        <p:spPr>
          <a:xfrm>
            <a:off x="608059" y="1040777"/>
            <a:ext cx="9149127" cy="461665"/>
          </a:xfrm>
          <a:prstGeom prst="rect">
            <a:avLst/>
          </a:prstGeom>
          <a:noFill/>
          <a:ln>
            <a:noFill/>
          </a:ln>
        </p:spPr>
        <p:txBody>
          <a:bodyPr wrap="square" rtlCol="0">
            <a:spAutoFit/>
          </a:bodyPr>
          <a:lstStyle/>
          <a:p>
            <a:pPr marL="285750" indent="-285750">
              <a:buFont typeface="Arial" panose="020B0604020202020204" pitchFamily="34" charset="0"/>
              <a:buChar char="•"/>
            </a:pPr>
            <a:r>
              <a:rPr lang="de-DE" sz="2400" dirty="0">
                <a:solidFill>
                  <a:schemeClr val="bg1"/>
                </a:solidFill>
                <a:latin typeface="Segoe UI" panose="020B0502040204020203" pitchFamily="34" charset="0"/>
                <a:cs typeface="Segoe UI" panose="020B0502040204020203" pitchFamily="34" charset="0"/>
              </a:rPr>
              <a:t>Gefährdungsbeurteilung und Risikoanalyse</a:t>
            </a:r>
          </a:p>
        </p:txBody>
      </p:sp>
      <p:pic>
        <p:nvPicPr>
          <p:cNvPr id="31" name="Grafik 30">
            <a:extLst>
              <a:ext uri="{FF2B5EF4-FFF2-40B4-BE49-F238E27FC236}">
                <a16:creationId xmlns:a16="http://schemas.microsoft.com/office/drawing/2014/main" id="{DB138D63-634B-45DA-BEFE-B0F6A69C3CCE}"/>
              </a:ext>
            </a:extLst>
          </p:cNvPr>
          <p:cNvPicPr>
            <a:picLocks noChangeAspect="1"/>
          </p:cNvPicPr>
          <p:nvPr/>
        </p:nvPicPr>
        <p:blipFill>
          <a:blip r:embed="rId6"/>
          <a:stretch>
            <a:fillRect/>
          </a:stretch>
        </p:blipFill>
        <p:spPr>
          <a:xfrm>
            <a:off x="701336" y="4480162"/>
            <a:ext cx="772357" cy="335671"/>
          </a:xfrm>
          <a:prstGeom prst="rect">
            <a:avLst/>
          </a:prstGeom>
          <a:solidFill>
            <a:srgbClr val="0063AF"/>
          </a:solidFill>
        </p:spPr>
      </p:pic>
    </p:spTree>
    <p:extLst>
      <p:ext uri="{BB962C8B-B14F-4D97-AF65-F5344CB8AC3E}">
        <p14:creationId xmlns:p14="http://schemas.microsoft.com/office/powerpoint/2010/main" val="3900958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44546A"/>
      </a:dk2>
      <a:lt2>
        <a:srgbClr val="E7E6E6"/>
      </a:lt2>
      <a:accent1>
        <a:srgbClr val="4472C4"/>
      </a:accent1>
      <a:accent2>
        <a:srgbClr val="9CC3E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892</Words>
  <Application>Microsoft Office PowerPoint</Application>
  <PresentationFormat>Breitbild</PresentationFormat>
  <Paragraphs>176</Paragraphs>
  <Slides>15</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Calibri Light</vt:lpstr>
      <vt:lpstr>Segoe UI</vt:lpstr>
      <vt:lpstr>Wingdings</vt:lpstr>
      <vt:lpstr>Office</vt:lpstr>
      <vt:lpstr>Quality Management since 1983   </vt:lpstr>
      <vt:lpstr>PDAP GBU Management</vt:lpstr>
      <vt:lpstr>Strukturiertes Vorgehen</vt:lpstr>
      <vt:lpstr>Vorteile</vt:lpstr>
      <vt:lpstr>Nutzen Sie ein strukturiertes Vorgehen</vt:lpstr>
      <vt:lpstr>Nutzen Sie ein strukturiertes Vorgehen</vt:lpstr>
      <vt:lpstr>Nutzen Sie ein strukturiertes Vorgehen</vt:lpstr>
      <vt:lpstr>Nutzen Sie ein strukturiertes Vorgehen</vt:lpstr>
      <vt:lpstr>Nutzen Sie ein strukturiertes Vorgehen</vt:lpstr>
      <vt:lpstr>Nutzen Sie ein strukturiertes Vorgehen</vt:lpstr>
      <vt:lpstr>Nutzen Sie ein strukturiertes Vorgehen</vt:lpstr>
      <vt:lpstr>Nutzen Sie ein strukturiertes Vorgehen</vt:lpstr>
      <vt:lpstr>Nutzen Sie ein strukturiertes Vorgehen</vt:lpstr>
      <vt:lpstr>Die weitere ganzheitliche Anwendung</vt:lpstr>
      <vt:lpstr>Ganzheitliches Risikodashboard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since 1983</dc:title>
  <dc:creator>Mark Hausmann</dc:creator>
  <cp:lastModifiedBy>Holger leu</cp:lastModifiedBy>
  <cp:revision>23</cp:revision>
  <dcterms:created xsi:type="dcterms:W3CDTF">2020-09-21T20:29:24Z</dcterms:created>
  <dcterms:modified xsi:type="dcterms:W3CDTF">2021-10-28T09:03:34Z</dcterms:modified>
</cp:coreProperties>
</file>